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Archivo ExtraBold"/>
      <p:bold r:id="rId15"/>
      <p:boldItalic r:id="rId16"/>
    </p:embeddedFont>
    <p:embeddedFont>
      <p:font typeface="Manrope"/>
      <p:regular r:id="rId17"/>
      <p:bold r:id="rId18"/>
    </p:embeddedFont>
    <p:embeddedFont>
      <p:font typeface="Manrope Medium"/>
      <p:regular r:id="rId19"/>
      <p:bold r:id="rId20"/>
    </p:embeddedFont>
    <p:embeddedFont>
      <p:font typeface="Archivo"/>
      <p:regular r:id="rId21"/>
      <p:bold r:id="rId22"/>
      <p:italic r:id="rId23"/>
      <p:boldItalic r:id="rId24"/>
    </p:embeddedFont>
    <p:embeddedFont>
      <p:font typeface="Archivo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anropeMedium-bold.fntdata"/><Relationship Id="rId22" Type="http://schemas.openxmlformats.org/officeDocument/2006/relationships/font" Target="fonts/Archivo-bold.fntdata"/><Relationship Id="rId21" Type="http://schemas.openxmlformats.org/officeDocument/2006/relationships/font" Target="fonts/Archivo-regular.fntdata"/><Relationship Id="rId24" Type="http://schemas.openxmlformats.org/officeDocument/2006/relationships/font" Target="fonts/Archivo-boldItalic.fntdata"/><Relationship Id="rId23" Type="http://schemas.openxmlformats.org/officeDocument/2006/relationships/font" Target="fonts/Archiv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ArchivoSemiBold-bold.fntdata"/><Relationship Id="rId25" Type="http://schemas.openxmlformats.org/officeDocument/2006/relationships/font" Target="fonts/ArchivoSemiBold-regular.fntdata"/><Relationship Id="rId28" Type="http://schemas.openxmlformats.org/officeDocument/2006/relationships/font" Target="fonts/ArchivoSemiBold-boldItalic.fntdata"/><Relationship Id="rId27" Type="http://schemas.openxmlformats.org/officeDocument/2006/relationships/font" Target="fonts/Archivo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ArchivoExtraBold-bold.fntdata"/><Relationship Id="rId14" Type="http://schemas.openxmlformats.org/officeDocument/2006/relationships/slide" Target="slides/slide10.xml"/><Relationship Id="rId17" Type="http://schemas.openxmlformats.org/officeDocument/2006/relationships/font" Target="fonts/Manrope-regular.fntdata"/><Relationship Id="rId16" Type="http://schemas.openxmlformats.org/officeDocument/2006/relationships/font" Target="fonts/ArchivoExtraBold-boldItalic.fntdata"/><Relationship Id="rId19" Type="http://schemas.openxmlformats.org/officeDocument/2006/relationships/font" Target="fonts/ManropeMedium-regular.fntdata"/><Relationship Id="rId18" Type="http://schemas.openxmlformats.org/officeDocument/2006/relationships/font" Target="fonts/Manrope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d431007ba2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8" name="Google Shape;1778;gd431007ba2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51b611524c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351b611524c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351b611524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5" name="Google Shape;1785;g351b611524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g351b611524c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1" name="Google Shape;1821;g351b611524c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6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g351b611524c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8" name="Google Shape;1828;g351b611524c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351b611524c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351b611524c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351b611524c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351b611524c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351b611524c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351b611524c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a78855b45c686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2a78855b45c686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8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74481" y="-126454"/>
            <a:ext cx="9768655" cy="7207936"/>
            <a:chOff x="-374481" y="-126454"/>
            <a:chExt cx="9768655" cy="7207936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324551" y="-11"/>
              <a:ext cx="2900789" cy="3300787"/>
              <a:chOff x="-324551" y="-11"/>
              <a:chExt cx="2900789" cy="3300787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454705" y="329973"/>
                <a:ext cx="121533" cy="104911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" name="Google Shape;12;p2"/>
              <p:cNvGrpSpPr/>
              <p:nvPr/>
            </p:nvGrpSpPr>
            <p:grpSpPr>
              <a:xfrm>
                <a:off x="-324551" y="-11"/>
                <a:ext cx="2478457" cy="3300787"/>
                <a:chOff x="-324551" y="-11"/>
                <a:chExt cx="2478457" cy="3300787"/>
              </a:xfrm>
            </p:grpSpPr>
            <p:sp>
              <p:nvSpPr>
                <p:cNvPr id="13" name="Google Shape;13;p2"/>
                <p:cNvSpPr/>
                <p:nvPr/>
              </p:nvSpPr>
              <p:spPr>
                <a:xfrm>
                  <a:off x="-324551" y="2400005"/>
                  <a:ext cx="299888" cy="259671"/>
                </a:xfrm>
                <a:custGeom>
                  <a:rect b="b" l="l" r="r" t="t"/>
                  <a:pathLst>
                    <a:path extrusionOk="0" h="1652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410441" y="1976652"/>
                  <a:ext cx="299888" cy="25872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410441" y="1694422"/>
                  <a:ext cx="299888" cy="25872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-324551" y="1553299"/>
                  <a:ext cx="299888" cy="258728"/>
                </a:xfrm>
                <a:custGeom>
                  <a:rect b="b" l="l" r="r" t="t"/>
                  <a:pathLst>
                    <a:path extrusionOk="0" h="1646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410441" y="1128925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-324551" y="705572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499626" y="2875288"/>
                  <a:ext cx="121533" cy="105854"/>
                </a:xfrm>
                <a:custGeom>
                  <a:rect b="b" l="l" r="r" t="t"/>
                  <a:pathLst>
                    <a:path extrusionOk="0" h="6738" w="7736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737"/>
                      </a:lnTo>
                      <a:lnTo>
                        <a:pt x="5804" y="6737"/>
                      </a:lnTo>
                      <a:lnTo>
                        <a:pt x="7736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98803" y="3195943"/>
                  <a:ext cx="121533" cy="104833"/>
                </a:xfrm>
                <a:custGeom>
                  <a:rect b="b" l="l" r="r" t="t"/>
                  <a:pathLst>
                    <a:path extrusionOk="0" h="6673" w="7736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5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198361" y="87190"/>
                  <a:ext cx="120590" cy="104833"/>
                </a:xfrm>
                <a:custGeom>
                  <a:rect b="b" l="l" r="r" t="t"/>
                  <a:pathLst>
                    <a:path extrusionOk="0" h="6673" w="7676">
                      <a:moveTo>
                        <a:pt x="1872" y="1"/>
                      </a:moveTo>
                      <a:lnTo>
                        <a:pt x="0" y="3369"/>
                      </a:lnTo>
                      <a:lnTo>
                        <a:pt x="1872" y="6673"/>
                      </a:lnTo>
                      <a:lnTo>
                        <a:pt x="5739" y="6673"/>
                      </a:lnTo>
                      <a:lnTo>
                        <a:pt x="7675" y="3369"/>
                      </a:lnTo>
                      <a:lnTo>
                        <a:pt x="5739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2032357" y="131293"/>
                  <a:ext cx="121548" cy="104927"/>
                </a:xfrm>
                <a:custGeom>
                  <a:rect b="b" l="l" r="r" t="t"/>
                  <a:pathLst>
                    <a:path extrusionOk="0" h="6679" w="7737">
                      <a:moveTo>
                        <a:pt x="1932" y="1"/>
                      </a:moveTo>
                      <a:lnTo>
                        <a:pt x="1" y="3369"/>
                      </a:lnTo>
                      <a:lnTo>
                        <a:pt x="1932" y="6678"/>
                      </a:lnTo>
                      <a:lnTo>
                        <a:pt x="5800" y="6678"/>
                      </a:lnTo>
                      <a:lnTo>
                        <a:pt x="7736" y="3369"/>
                      </a:lnTo>
                      <a:lnTo>
                        <a:pt x="5800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133144" y="2666573"/>
                  <a:ext cx="184263" cy="159708"/>
                </a:xfrm>
                <a:custGeom>
                  <a:rect b="b" l="l" r="r" t="t"/>
                  <a:pathLst>
                    <a:path extrusionOk="0" h="10166" w="11729">
                      <a:moveTo>
                        <a:pt x="2930" y="0"/>
                      </a:moveTo>
                      <a:lnTo>
                        <a:pt x="1" y="5115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11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739499" y="870932"/>
                  <a:ext cx="184247" cy="159786"/>
                </a:xfrm>
                <a:custGeom>
                  <a:rect b="b" l="l" r="r" t="t"/>
                  <a:pathLst>
                    <a:path extrusionOk="0" h="10171" w="11728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1329680" y="220510"/>
                  <a:ext cx="185268" cy="159724"/>
                </a:xfrm>
                <a:custGeom>
                  <a:rect b="b" l="l" r="r" t="t"/>
                  <a:pathLst>
                    <a:path extrusionOk="0" h="10167" w="11793">
                      <a:moveTo>
                        <a:pt x="2934" y="1"/>
                      </a:moveTo>
                      <a:lnTo>
                        <a:pt x="0" y="5116"/>
                      </a:lnTo>
                      <a:lnTo>
                        <a:pt x="2934" y="10166"/>
                      </a:lnTo>
                      <a:lnTo>
                        <a:pt x="8798" y="10166"/>
                      </a:lnTo>
                      <a:lnTo>
                        <a:pt x="11792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323266" y="2308824"/>
                  <a:ext cx="184247" cy="159802"/>
                </a:xfrm>
                <a:custGeom>
                  <a:rect b="b" l="l" r="r" t="t"/>
                  <a:pathLst>
                    <a:path extrusionOk="0" h="10172" w="11728">
                      <a:moveTo>
                        <a:pt x="2930" y="1"/>
                      </a:moveTo>
                      <a:lnTo>
                        <a:pt x="0" y="5056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056"/>
                      </a:lnTo>
                      <a:lnTo>
                        <a:pt x="8793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726008" y="2481305"/>
                  <a:ext cx="184247" cy="159802"/>
                </a:xfrm>
                <a:custGeom>
                  <a:rect b="b" l="l" r="r" t="t"/>
                  <a:pathLst>
                    <a:path extrusionOk="0" h="10172" w="11728">
                      <a:moveTo>
                        <a:pt x="2934" y="1"/>
                      </a:moveTo>
                      <a:lnTo>
                        <a:pt x="0" y="5056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05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503546" y="2592102"/>
                  <a:ext cx="184247" cy="159724"/>
                </a:xfrm>
                <a:custGeom>
                  <a:rect b="b" l="l" r="r" t="t"/>
                  <a:pathLst>
                    <a:path extrusionOk="0" h="10167" w="11728">
                      <a:moveTo>
                        <a:pt x="2930" y="1"/>
                      </a:moveTo>
                      <a:lnTo>
                        <a:pt x="1" y="5051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1"/>
                      </a:lnTo>
                      <a:lnTo>
                        <a:pt x="879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1675646" y="495859"/>
                  <a:ext cx="184263" cy="159786"/>
                </a:xfrm>
                <a:custGeom>
                  <a:rect b="b" l="l" r="r" t="t"/>
                  <a:pathLst>
                    <a:path extrusionOk="0" h="10171" w="11729">
                      <a:moveTo>
                        <a:pt x="2930" y="0"/>
                      </a:moveTo>
                      <a:lnTo>
                        <a:pt x="1" y="5055"/>
                      </a:lnTo>
                      <a:lnTo>
                        <a:pt x="2930" y="10171"/>
                      </a:lnTo>
                      <a:lnTo>
                        <a:pt x="8794" y="10171"/>
                      </a:lnTo>
                      <a:lnTo>
                        <a:pt x="11728" y="505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900436" y="282219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-79554" y="-11"/>
                  <a:ext cx="299888" cy="25872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-79554" y="1976652"/>
                  <a:ext cx="299888" cy="25872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65444" y="1553299"/>
                  <a:ext cx="299888" cy="25872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65444" y="987802"/>
                  <a:ext cx="299888" cy="259765"/>
                </a:xfrm>
                <a:custGeom>
                  <a:rect b="b" l="l" r="r" t="t"/>
                  <a:pathLst>
                    <a:path extrusionOk="0" h="16535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-79554" y="564449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410441" y="282219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-324551" y="141096"/>
                  <a:ext cx="299888" cy="258728"/>
                </a:xfrm>
                <a:custGeom>
                  <a:rect b="b" l="l" r="r" t="t"/>
                  <a:pathLst>
                    <a:path extrusionOk="0" h="1646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-79554" y="2258898"/>
                  <a:ext cx="299888" cy="259671"/>
                </a:xfrm>
                <a:custGeom>
                  <a:rect b="b" l="l" r="r" t="t"/>
                  <a:pathLst>
                    <a:path extrusionOk="0" h="1652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65444" y="1835529"/>
                  <a:ext cx="299888" cy="258744"/>
                </a:xfrm>
                <a:custGeom>
                  <a:rect b="b" l="l" r="r" t="t"/>
                  <a:pathLst>
                    <a:path extrusionOk="0" h="16470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-79554" y="1694422"/>
                  <a:ext cx="299888" cy="25872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655439" y="1553299"/>
                  <a:ext cx="299888" cy="25872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-79554" y="1411155"/>
                  <a:ext cx="299888" cy="259765"/>
                </a:xfrm>
                <a:custGeom>
                  <a:rect b="b" l="l" r="r" t="t"/>
                  <a:pathLst>
                    <a:path extrusionOk="0" h="16535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43" name="Google Shape;43;p2"/>
                <p:cNvGrpSpPr/>
                <p:nvPr/>
              </p:nvGrpSpPr>
              <p:grpSpPr>
                <a:xfrm>
                  <a:off x="-324551" y="141096"/>
                  <a:ext cx="789883" cy="1953177"/>
                  <a:chOff x="2886825" y="590200"/>
                  <a:chExt cx="1256975" cy="3108175"/>
                </a:xfrm>
              </p:grpSpPr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2886825" y="3286625"/>
                    <a:ext cx="477225" cy="411750"/>
                  </a:xfrm>
                  <a:custGeom>
                    <a:rect b="b" l="l" r="r" t="t"/>
                    <a:pathLst>
                      <a:path extrusionOk="0" h="16470" w="19089">
                        <a:moveTo>
                          <a:pt x="4742" y="1"/>
                        </a:moveTo>
                        <a:lnTo>
                          <a:pt x="1" y="8235"/>
                        </a:lnTo>
                        <a:lnTo>
                          <a:pt x="4742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2886825" y="1039350"/>
                    <a:ext cx="477225" cy="413350"/>
                  </a:xfrm>
                  <a:custGeom>
                    <a:rect b="b" l="l" r="r" t="t"/>
                    <a:pathLst>
                      <a:path extrusionOk="0" h="16534" w="19089">
                        <a:moveTo>
                          <a:pt x="4742" y="0"/>
                        </a:moveTo>
                        <a:lnTo>
                          <a:pt x="1" y="8234"/>
                        </a:lnTo>
                        <a:lnTo>
                          <a:pt x="4742" y="16533"/>
                        </a:lnTo>
                        <a:lnTo>
                          <a:pt x="14288" y="16533"/>
                        </a:lnTo>
                        <a:lnTo>
                          <a:pt x="19089" y="8234"/>
                        </a:lnTo>
                        <a:lnTo>
                          <a:pt x="14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3666575" y="590200"/>
                    <a:ext cx="477225" cy="411725"/>
                  </a:xfrm>
                  <a:custGeom>
                    <a:rect b="b" l="l" r="r" t="t"/>
                    <a:pathLst>
                      <a:path extrusionOk="0" h="16469" w="19089">
                        <a:moveTo>
                          <a:pt x="4806" y="1"/>
                        </a:moveTo>
                        <a:lnTo>
                          <a:pt x="1" y="8235"/>
                        </a:lnTo>
                        <a:lnTo>
                          <a:pt x="4806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" name="Google Shape;47;p2"/>
                <p:cNvSpPr/>
                <p:nvPr/>
              </p:nvSpPr>
              <p:spPr>
                <a:xfrm>
                  <a:off x="165444" y="1270048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-79554" y="1128925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-324551" y="1270048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-79554" y="846695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410441" y="564449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655439" y="423342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65444" y="423342"/>
                  <a:ext cx="299888" cy="259749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410441" y="-11"/>
                  <a:ext cx="299888" cy="25872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" name="Google Shape;55;p2"/>
            <p:cNvGrpSpPr/>
            <p:nvPr/>
          </p:nvGrpSpPr>
          <p:grpSpPr>
            <a:xfrm>
              <a:off x="6895449" y="2765296"/>
              <a:ext cx="2498725" cy="2732343"/>
              <a:chOff x="6895449" y="2765296"/>
              <a:chExt cx="2498725" cy="2732343"/>
            </a:xfrm>
          </p:grpSpPr>
          <p:sp>
            <p:nvSpPr>
              <p:cNvPr id="56" name="Google Shape;56;p2"/>
              <p:cNvSpPr/>
              <p:nvPr/>
            </p:nvSpPr>
            <p:spPr>
              <a:xfrm>
                <a:off x="7530303" y="5008897"/>
                <a:ext cx="365424" cy="316265"/>
              </a:xfrm>
              <a:custGeom>
                <a:rect b="b" l="l" r="r" t="t"/>
                <a:pathLst>
                  <a:path extrusionOk="0" h="16470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728155" y="4663924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728155" y="3627738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129229" y="3627738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7654889" y="3984693"/>
                <a:ext cx="225207" cy="195328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6895449" y="4883082"/>
                <a:ext cx="148551" cy="129386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8373600" y="3195355"/>
                <a:ext cx="225207" cy="195232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7247623" y="4989732"/>
                <a:ext cx="225207" cy="194080"/>
              </a:xfrm>
              <a:custGeom>
                <a:rect b="b" l="l" r="r" t="t"/>
                <a:pathLst>
                  <a:path extrusionOk="0" h="10107" w="11728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9027618" y="2765296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9027618" y="5181393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8428692" y="4836420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7530303" y="4663924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8428692" y="4145207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9027618" y="3455241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8728155" y="2937773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7829766" y="5181393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8728155" y="5008897"/>
                <a:ext cx="366557" cy="316265"/>
              </a:xfrm>
              <a:custGeom>
                <a:rect b="b" l="l" r="r" t="t"/>
                <a:pathLst>
                  <a:path extrusionOk="0" h="16470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728155" y="3282765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428692" y="5181393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9027618" y="4836420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8129229" y="5008897"/>
                <a:ext cx="366576" cy="316265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027618" y="4490179"/>
                <a:ext cx="366557" cy="317513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8428692" y="4490179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129229" y="4663924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829766" y="4490179"/>
                <a:ext cx="365424" cy="317513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9027618" y="4145207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8728155" y="4317703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9027618" y="3800234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8428692" y="3800234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129229" y="3972710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" name="Google Shape;86;p2"/>
            <p:cNvGrpSpPr/>
            <p:nvPr/>
          </p:nvGrpSpPr>
          <p:grpSpPr>
            <a:xfrm>
              <a:off x="-374481" y="3970996"/>
              <a:ext cx="2941933" cy="3110486"/>
              <a:chOff x="-374481" y="3970996"/>
              <a:chExt cx="2941933" cy="3110486"/>
            </a:xfrm>
          </p:grpSpPr>
          <p:grpSp>
            <p:nvGrpSpPr>
              <p:cNvPr id="87" name="Google Shape;87;p2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88" name="Google Shape;88;p2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rect b="b" l="l" r="r" t="t"/>
                  <a:pathLst>
                    <a:path extrusionOk="0" h="16529" w="1903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rect b="b" l="l" r="r" t="t"/>
                  <a:pathLst>
                    <a:path extrusionOk="0" h="16529" w="1903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rect b="b" l="l" r="r" t="t"/>
                  <a:pathLst>
                    <a:path extrusionOk="0" h="1652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rect b="b" l="l" r="r" t="t"/>
                  <a:pathLst>
                    <a:path extrusionOk="0" h="16469" w="1903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rect b="b" l="l" r="r" t="t"/>
                  <a:pathLst>
                    <a:path extrusionOk="0" h="16470" w="1903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rect b="b" l="l" r="r" t="t"/>
                  <a:pathLst>
                    <a:path extrusionOk="0" h="16534" w="1909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rect b="b" l="l" r="r" t="t"/>
                  <a:pathLst>
                    <a:path extrusionOk="0" h="10172" w="11728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rect b="b" l="l" r="r" t="t"/>
                  <a:pathLst>
                    <a:path extrusionOk="0" h="10171" w="11794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rect b="b" l="l" r="r" t="t"/>
                  <a:pathLst>
                    <a:path extrusionOk="0" h="6673" w="7736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rect b="b" l="l" r="r" t="t"/>
                  <a:pathLst>
                    <a:path extrusionOk="0" h="6738" w="7736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rect b="b" l="l" r="r" t="t"/>
                  <a:pathLst>
                    <a:path extrusionOk="0" h="10167" w="11728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rect b="b" l="l" r="r" t="t"/>
                  <a:pathLst>
                    <a:path extrusionOk="0" h="10107" w="11728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rect b="b" l="l" r="r" t="t"/>
                  <a:pathLst>
                    <a:path extrusionOk="0" h="10171" w="11728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rect b="b" l="l" r="r" t="t"/>
                  <a:pathLst>
                    <a:path extrusionOk="0" h="10166" w="11794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rect b="b" l="l" r="r" t="t"/>
                  <a:pathLst>
                    <a:path extrusionOk="0" h="10171" w="11728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rect b="b" l="l" r="r" t="t"/>
                  <a:pathLst>
                    <a:path extrusionOk="0" h="10166" w="11728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0" name="Google Shape;110;p2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111" name="Google Shape;111;p2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rect b="b" l="l" r="r" t="t"/>
                  <a:pathLst>
                    <a:path extrusionOk="0" h="1652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rect b="b" l="l" r="r" t="t"/>
                  <a:pathLst>
                    <a:path extrusionOk="0" h="1652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rect b="b" l="l" r="r" t="t"/>
                  <a:pathLst>
                    <a:path extrusionOk="0" h="1646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rect b="b" l="l" r="r" t="t"/>
                  <a:pathLst>
                    <a:path extrusionOk="0" h="16469" w="1903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rect b="b" l="l" r="r" t="t"/>
                  <a:pathLst>
                    <a:path extrusionOk="0" h="16470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rect b="b" l="l" r="r" t="t"/>
                  <a:pathLst>
                    <a:path extrusionOk="0" h="16535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rect b="b" l="l" r="r" t="t"/>
                  <a:pathLst>
                    <a:path extrusionOk="0" h="16535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rect b="b" l="l" r="r" t="t"/>
                  <a:pathLst>
                    <a:path extrusionOk="0" h="1646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rect b="b" l="l" r="r" t="t"/>
                  <a:pathLst>
                    <a:path extrusionOk="0" h="16535" w="1903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rect b="b" l="l" r="r" t="t"/>
                  <a:pathLst>
                    <a:path extrusionOk="0" h="16534" w="1909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rect b="b" l="l" r="r" t="t"/>
                  <a:pathLst>
                    <a:path extrusionOk="0" h="16535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2" name="Google Shape;132;p2"/>
            <p:cNvGrpSpPr/>
            <p:nvPr/>
          </p:nvGrpSpPr>
          <p:grpSpPr>
            <a:xfrm>
              <a:off x="7508523" y="-126454"/>
              <a:ext cx="1878185" cy="1451618"/>
              <a:chOff x="7508523" y="-126454"/>
              <a:chExt cx="1878185" cy="1451618"/>
            </a:xfrm>
          </p:grpSpPr>
          <p:sp>
            <p:nvSpPr>
              <p:cNvPr id="133" name="Google Shape;133;p2"/>
              <p:cNvSpPr/>
              <p:nvPr/>
            </p:nvSpPr>
            <p:spPr>
              <a:xfrm rot="-5400000">
                <a:off x="9107400" y="-105874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-5400000">
                <a:off x="7500173" y="163793"/>
                <a:ext cx="121533" cy="104833"/>
              </a:xfrm>
              <a:custGeom>
                <a:rect b="b" l="l" r="r" t="t"/>
                <a:pathLst>
                  <a:path extrusionOk="0" h="6673" w="7736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-5400000">
                <a:off x="7914249" y="291518"/>
                <a:ext cx="184247" cy="159724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-5400000">
                <a:off x="8172451" y="792769"/>
                <a:ext cx="185284" cy="159708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-5400000">
                <a:off x="9017097" y="1153186"/>
                <a:ext cx="184247" cy="159708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-5400000">
                <a:off x="8965766" y="138597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-5400000">
                <a:off x="9107392" y="384113"/>
                <a:ext cx="299904" cy="258728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-5400000">
                <a:off x="8966238" y="629063"/>
                <a:ext cx="298961" cy="25976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-5400000">
                <a:off x="8824659" y="-106385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47" name="Google Shape;147;p2"/>
          <p:cNvSpPr txBox="1"/>
          <p:nvPr>
            <p:ph type="ctrTitle"/>
          </p:nvPr>
        </p:nvSpPr>
        <p:spPr>
          <a:xfrm>
            <a:off x="1765200" y="1513275"/>
            <a:ext cx="5613600" cy="160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8" name="Google Shape;148;p2"/>
          <p:cNvSpPr txBox="1"/>
          <p:nvPr>
            <p:ph idx="1" type="subTitle"/>
          </p:nvPr>
        </p:nvSpPr>
        <p:spPr>
          <a:xfrm>
            <a:off x="2734625" y="3157325"/>
            <a:ext cx="3674700" cy="36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49" name="Google Shape;149;p2"/>
          <p:cNvGrpSpPr/>
          <p:nvPr/>
        </p:nvGrpSpPr>
        <p:grpSpPr>
          <a:xfrm>
            <a:off x="-1342317" y="-932211"/>
            <a:ext cx="10570541" cy="6075710"/>
            <a:chOff x="-1342317" y="-932211"/>
            <a:chExt cx="10570541" cy="6075710"/>
          </a:xfrm>
        </p:grpSpPr>
        <p:pic>
          <p:nvPicPr>
            <p:cNvPr id="150" name="Google Shape;150;p2"/>
            <p:cNvPicPr preferRelativeResize="0"/>
            <p:nvPr/>
          </p:nvPicPr>
          <p:blipFill rotWithShape="1">
            <a:blip r:embed="rId2">
              <a:alphaModFix/>
            </a:blip>
            <a:srcRect b="27092" l="0" r="0" t="0"/>
            <a:stretch/>
          </p:blipFill>
          <p:spPr>
            <a:xfrm rot="-985196">
              <a:off x="7802603" y="4016887"/>
              <a:ext cx="1316795" cy="960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2"/>
            <p:cNvPicPr preferRelativeResize="0"/>
            <p:nvPr/>
          </p:nvPicPr>
          <p:blipFill rotWithShape="1">
            <a:blip r:embed="rId3">
              <a:alphaModFix/>
            </a:blip>
            <a:srcRect b="16241" l="0" r="0" t="13843"/>
            <a:stretch/>
          </p:blipFill>
          <p:spPr>
            <a:xfrm rot="-3039005">
              <a:off x="-1058351" y="-91172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"/>
          <p:cNvSpPr txBox="1"/>
          <p:nvPr>
            <p:ph hasCustomPrompt="1" type="title"/>
          </p:nvPr>
        </p:nvSpPr>
        <p:spPr>
          <a:xfrm>
            <a:off x="2330550" y="1897163"/>
            <a:ext cx="4482900" cy="10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8" name="Google Shape;628;p11"/>
          <p:cNvSpPr txBox="1"/>
          <p:nvPr>
            <p:ph idx="1" type="subTitle"/>
          </p:nvPr>
        </p:nvSpPr>
        <p:spPr>
          <a:xfrm>
            <a:off x="2330550" y="2880638"/>
            <a:ext cx="4482900" cy="36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29" name="Google Shape;629;p11"/>
          <p:cNvGrpSpPr/>
          <p:nvPr/>
        </p:nvGrpSpPr>
        <p:grpSpPr>
          <a:xfrm>
            <a:off x="-120700" y="-59005"/>
            <a:ext cx="9242832" cy="5341529"/>
            <a:chOff x="-120700" y="-59005"/>
            <a:chExt cx="9242832" cy="5341529"/>
          </a:xfrm>
        </p:grpSpPr>
        <p:grpSp>
          <p:nvGrpSpPr>
            <p:cNvPr id="630" name="Google Shape;630;p11"/>
            <p:cNvGrpSpPr/>
            <p:nvPr/>
          </p:nvGrpSpPr>
          <p:grpSpPr>
            <a:xfrm flipH="1" rot="10800000">
              <a:off x="-120700" y="-49847"/>
              <a:ext cx="1478792" cy="4004488"/>
              <a:chOff x="-206225" y="1111253"/>
              <a:chExt cx="1478792" cy="4004488"/>
            </a:xfrm>
          </p:grpSpPr>
          <p:sp>
            <p:nvSpPr>
              <p:cNvPr id="631" name="Google Shape;631;p11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1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1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1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1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1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1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1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1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1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1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1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1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1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1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1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1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1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7" name="Google Shape;657;p11"/>
            <p:cNvGrpSpPr/>
            <p:nvPr/>
          </p:nvGrpSpPr>
          <p:grpSpPr>
            <a:xfrm>
              <a:off x="7714535" y="-59005"/>
              <a:ext cx="1407597" cy="1308239"/>
              <a:chOff x="7714535" y="-59005"/>
              <a:chExt cx="1407597" cy="1308239"/>
            </a:xfrm>
          </p:grpSpPr>
          <p:sp>
            <p:nvSpPr>
              <p:cNvPr id="658" name="Google Shape;658;p11"/>
              <p:cNvSpPr/>
              <p:nvPr/>
            </p:nvSpPr>
            <p:spPr>
              <a:xfrm>
                <a:off x="8392991" y="332730"/>
                <a:ext cx="276838" cy="238842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>
                <a:off x="8898672" y="1158652"/>
                <a:ext cx="104438" cy="90582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>
                <a:off x="8933211" y="724397"/>
                <a:ext cx="171042" cy="147505"/>
              </a:xfrm>
              <a:custGeom>
                <a:rect b="b" l="l" r="r" t="t"/>
                <a:pathLst>
                  <a:path extrusionOk="0" h="10171" w="11794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>
                <a:off x="8845294" y="332730"/>
                <a:ext cx="276838" cy="238842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>
                <a:off x="7715409" y="-58532"/>
                <a:ext cx="275983" cy="238842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>
                <a:off x="8166839" y="-59005"/>
                <a:ext cx="276853" cy="239784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>
                <a:off x="8619142" y="201519"/>
                <a:ext cx="276838" cy="239799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>
                <a:off x="8166839" y="201519"/>
                <a:ext cx="276853" cy="239799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1"/>
              <p:cNvSpPr/>
              <p:nvPr/>
            </p:nvSpPr>
            <p:spPr>
              <a:xfrm>
                <a:off x="7940687" y="332730"/>
                <a:ext cx="276853" cy="238842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1"/>
              <p:cNvSpPr/>
              <p:nvPr/>
            </p:nvSpPr>
            <p:spPr>
              <a:xfrm>
                <a:off x="7714535" y="201519"/>
                <a:ext cx="275983" cy="239799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8619142" y="-59005"/>
                <a:ext cx="276838" cy="23978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8392991" y="71264"/>
                <a:ext cx="276838" cy="23978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0" name="Google Shape;670;p11"/>
            <p:cNvGrpSpPr/>
            <p:nvPr/>
          </p:nvGrpSpPr>
          <p:grpSpPr>
            <a:xfrm>
              <a:off x="6424446" y="4174658"/>
              <a:ext cx="2686504" cy="1107866"/>
              <a:chOff x="6424446" y="4174658"/>
              <a:chExt cx="2686504" cy="1107866"/>
            </a:xfrm>
          </p:grpSpPr>
          <p:sp>
            <p:nvSpPr>
              <p:cNvPr id="671" name="Google Shape;671;p11"/>
              <p:cNvSpPr/>
              <p:nvPr/>
            </p:nvSpPr>
            <p:spPr>
              <a:xfrm rot="10800000">
                <a:off x="7480052" y="4462139"/>
                <a:ext cx="298504" cy="257534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 rot="10800000">
                <a:off x="6748503" y="4883511"/>
                <a:ext cx="298504" cy="2585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 rot="10800000">
                <a:off x="8455431" y="4934033"/>
                <a:ext cx="183397" cy="159065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 rot="10800000">
                <a:off x="8926521" y="4811339"/>
                <a:ext cx="184429" cy="159049"/>
              </a:xfrm>
              <a:custGeom>
                <a:rect b="b" l="l" r="r" t="t"/>
                <a:pathLst>
                  <a:path extrusionOk="0" h="10171" w="11794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 rot="10800000">
                <a:off x="6992353" y="4462139"/>
                <a:ext cx="298504" cy="257534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 rot="10800000">
                <a:off x="8456373" y="4462139"/>
                <a:ext cx="297582" cy="257534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 rot="10800000">
                <a:off x="7723886" y="4883511"/>
                <a:ext cx="298520" cy="258550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 rot="10800000">
                <a:off x="6992353" y="5023958"/>
                <a:ext cx="298504" cy="258566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1"/>
              <p:cNvSpPr/>
              <p:nvPr/>
            </p:nvSpPr>
            <p:spPr>
              <a:xfrm rot="10800000">
                <a:off x="8753944" y="4174658"/>
                <a:ext cx="298504" cy="257534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1"/>
              <p:cNvSpPr/>
              <p:nvPr/>
            </p:nvSpPr>
            <p:spPr>
              <a:xfrm rot="10800000">
                <a:off x="7236202" y="4602586"/>
                <a:ext cx="298504" cy="258566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 rot="10800000">
                <a:off x="7723886" y="4602586"/>
                <a:ext cx="298520" cy="258566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 rot="10800000">
                <a:off x="7967736" y="4462139"/>
                <a:ext cx="298520" cy="257534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 rot="10800000">
                <a:off x="8212523" y="4602586"/>
                <a:ext cx="297582" cy="258566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1"/>
              <p:cNvSpPr/>
              <p:nvPr/>
            </p:nvSpPr>
            <p:spPr>
              <a:xfrm rot="10800000">
                <a:off x="6992353" y="4743049"/>
                <a:ext cx="298504" cy="2585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1"/>
              <p:cNvSpPr/>
              <p:nvPr/>
            </p:nvSpPr>
            <p:spPr>
              <a:xfrm rot="10800000">
                <a:off x="7236202" y="4883511"/>
                <a:ext cx="298504" cy="2585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11"/>
              <p:cNvSpPr/>
              <p:nvPr/>
            </p:nvSpPr>
            <p:spPr>
              <a:xfrm rot="10800000">
                <a:off x="7480052" y="4743049"/>
                <a:ext cx="298504" cy="2585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11"/>
              <p:cNvSpPr/>
              <p:nvPr/>
            </p:nvSpPr>
            <p:spPr>
              <a:xfrm rot="10800000">
                <a:off x="7967736" y="5023958"/>
                <a:ext cx="298520" cy="258566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11"/>
              <p:cNvSpPr/>
              <p:nvPr/>
            </p:nvSpPr>
            <p:spPr>
              <a:xfrm rot="10800000">
                <a:off x="6424446" y="5001589"/>
                <a:ext cx="184429" cy="159049"/>
              </a:xfrm>
              <a:custGeom>
                <a:rect b="b" l="l" r="r" t="t"/>
                <a:pathLst>
                  <a:path extrusionOk="0" h="10171" w="11794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11"/>
              <p:cNvSpPr/>
              <p:nvPr/>
            </p:nvSpPr>
            <p:spPr>
              <a:xfrm flipH="1" rot="-5400000">
                <a:off x="6600215" y="4817588"/>
                <a:ext cx="126812" cy="109469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0" name="Google Shape;690;p11"/>
          <p:cNvGrpSpPr/>
          <p:nvPr/>
        </p:nvGrpSpPr>
        <p:grpSpPr>
          <a:xfrm>
            <a:off x="-879225" y="-120727"/>
            <a:ext cx="10038413" cy="2638002"/>
            <a:chOff x="-879225" y="-120727"/>
            <a:chExt cx="10038413" cy="2638002"/>
          </a:xfrm>
        </p:grpSpPr>
        <p:pic>
          <p:nvPicPr>
            <p:cNvPr id="691" name="Google Shape;691;p11"/>
            <p:cNvPicPr preferRelativeResize="0"/>
            <p:nvPr/>
          </p:nvPicPr>
          <p:blipFill rotWithShape="1">
            <a:blip r:embed="rId2">
              <a:alphaModFix/>
            </a:blip>
            <a:srcRect b="23395" l="0" r="0" t="0"/>
            <a:stretch/>
          </p:blipFill>
          <p:spPr>
            <a:xfrm flipH="1" rot="-4487736">
              <a:off x="7703431" y="170099"/>
              <a:ext cx="1454664" cy="1114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11"/>
            <p:cNvPicPr preferRelativeResize="0"/>
            <p:nvPr/>
          </p:nvPicPr>
          <p:blipFill rotWithShape="1">
            <a:blip r:embed="rId3">
              <a:alphaModFix/>
            </a:blip>
            <a:srcRect b="21747" l="19248" r="24635" t="9343"/>
            <a:stretch/>
          </p:blipFill>
          <p:spPr>
            <a:xfrm>
              <a:off x="-879225" y="173275"/>
              <a:ext cx="1908900" cy="2344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13"/>
          <p:cNvGrpSpPr/>
          <p:nvPr/>
        </p:nvGrpSpPr>
        <p:grpSpPr>
          <a:xfrm>
            <a:off x="-324794" y="-154536"/>
            <a:ext cx="9417319" cy="5399886"/>
            <a:chOff x="-324794" y="-154536"/>
            <a:chExt cx="9417319" cy="5399886"/>
          </a:xfrm>
        </p:grpSpPr>
        <p:grpSp>
          <p:nvGrpSpPr>
            <p:cNvPr id="696" name="Google Shape;696;p13"/>
            <p:cNvGrpSpPr/>
            <p:nvPr/>
          </p:nvGrpSpPr>
          <p:grpSpPr>
            <a:xfrm>
              <a:off x="-324794" y="-154536"/>
              <a:ext cx="2014870" cy="1670931"/>
              <a:chOff x="-324794" y="-154536"/>
              <a:chExt cx="2014870" cy="1670931"/>
            </a:xfrm>
          </p:grpSpPr>
          <p:sp>
            <p:nvSpPr>
              <p:cNvPr id="697" name="Google Shape;697;p13"/>
              <p:cNvSpPr/>
              <p:nvPr/>
            </p:nvSpPr>
            <p:spPr>
              <a:xfrm>
                <a:off x="410199" y="55104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-79796" y="551047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376870" y="65968"/>
                <a:ext cx="121548" cy="104927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69204" y="104205"/>
                <a:ext cx="184247" cy="159724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1462130" y="65985"/>
                <a:ext cx="185268" cy="159724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-208131" y="-147640"/>
                <a:ext cx="184247" cy="159708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655196" y="-154536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165201" y="974400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655196" y="409924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1145191" y="127694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410199" y="26881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900194" y="-13429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165201" y="1256630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-324794" y="1256630"/>
                <a:ext cx="298961" cy="25976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410199" y="1115523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165201" y="692170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-79796" y="833277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1390189" y="26881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900194" y="26881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1145191" y="-154536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7" name="Google Shape;717;p13"/>
            <p:cNvGrpSpPr/>
            <p:nvPr/>
          </p:nvGrpSpPr>
          <p:grpSpPr>
            <a:xfrm>
              <a:off x="8413868" y="4346311"/>
              <a:ext cx="678657" cy="899039"/>
              <a:chOff x="8413868" y="4346311"/>
              <a:chExt cx="678657" cy="899039"/>
            </a:xfrm>
          </p:grpSpPr>
          <p:sp>
            <p:nvSpPr>
              <p:cNvPr id="718" name="Google Shape;718;p13"/>
              <p:cNvSpPr/>
              <p:nvPr/>
            </p:nvSpPr>
            <p:spPr>
              <a:xfrm rot="10800000">
                <a:off x="8570342" y="4997409"/>
                <a:ext cx="287385" cy="247941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 rot="10800000">
                <a:off x="8831312" y="4346311"/>
                <a:ext cx="176565" cy="153139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 rot="10800000">
                <a:off x="8413868" y="4918620"/>
                <a:ext cx="156482" cy="13500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 rot="10800000">
                <a:off x="8805125" y="4862161"/>
                <a:ext cx="287400" cy="247941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 rot="10800000">
                <a:off x="8570342" y="4726912"/>
                <a:ext cx="287385" cy="247956"/>
              </a:xfrm>
              <a:custGeom>
                <a:rect b="b" l="l" r="r" t="t"/>
                <a:pathLst>
                  <a:path extrusionOk="0" h="16470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 rot="10800000">
                <a:off x="8805125" y="4591679"/>
                <a:ext cx="287400" cy="247941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24" name="Google Shape;724;p13"/>
          <p:cNvPicPr preferRelativeResize="0"/>
          <p:nvPr/>
        </p:nvPicPr>
        <p:blipFill rotWithShape="1">
          <a:blip r:embed="rId2">
            <a:alphaModFix/>
          </a:blip>
          <a:srcRect b="17644" l="0" r="0" t="15088"/>
          <a:stretch/>
        </p:blipFill>
        <p:spPr>
          <a:xfrm rot="1632542">
            <a:off x="-1814596" y="-863080"/>
            <a:ext cx="3096866" cy="2083134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6" name="Google Shape;726;p13"/>
          <p:cNvSpPr txBox="1"/>
          <p:nvPr>
            <p:ph idx="1" type="subTitle"/>
          </p:nvPr>
        </p:nvSpPr>
        <p:spPr>
          <a:xfrm>
            <a:off x="713225" y="22490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7" name="Google Shape;727;p13"/>
          <p:cNvSpPr txBox="1"/>
          <p:nvPr>
            <p:ph idx="2" type="subTitle"/>
          </p:nvPr>
        </p:nvSpPr>
        <p:spPr>
          <a:xfrm>
            <a:off x="713225" y="40358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8" name="Google Shape;728;p13"/>
          <p:cNvSpPr txBox="1"/>
          <p:nvPr>
            <p:ph idx="3" type="subTitle"/>
          </p:nvPr>
        </p:nvSpPr>
        <p:spPr>
          <a:xfrm>
            <a:off x="3419250" y="40358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9" name="Google Shape;729;p13"/>
          <p:cNvSpPr txBox="1"/>
          <p:nvPr>
            <p:ph idx="4" type="subTitle"/>
          </p:nvPr>
        </p:nvSpPr>
        <p:spPr>
          <a:xfrm>
            <a:off x="3419250" y="22490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13"/>
          <p:cNvSpPr txBox="1"/>
          <p:nvPr>
            <p:ph hasCustomPrompt="1" idx="5" type="title"/>
          </p:nvPr>
        </p:nvSpPr>
        <p:spPr>
          <a:xfrm>
            <a:off x="14621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1" name="Google Shape;731;p13"/>
          <p:cNvSpPr txBox="1"/>
          <p:nvPr>
            <p:ph hasCustomPrompt="1" idx="6" type="title"/>
          </p:nvPr>
        </p:nvSpPr>
        <p:spPr>
          <a:xfrm>
            <a:off x="4168200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2" name="Google Shape;732;p13"/>
          <p:cNvSpPr txBox="1"/>
          <p:nvPr>
            <p:ph hasCustomPrompt="1" idx="7" type="title"/>
          </p:nvPr>
        </p:nvSpPr>
        <p:spPr>
          <a:xfrm>
            <a:off x="14621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3" name="Google Shape;733;p13"/>
          <p:cNvSpPr txBox="1"/>
          <p:nvPr>
            <p:ph hasCustomPrompt="1" idx="8" type="title"/>
          </p:nvPr>
        </p:nvSpPr>
        <p:spPr>
          <a:xfrm>
            <a:off x="4168200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4" name="Google Shape;734;p13"/>
          <p:cNvSpPr txBox="1"/>
          <p:nvPr>
            <p:ph idx="9" type="subTitle"/>
          </p:nvPr>
        </p:nvSpPr>
        <p:spPr>
          <a:xfrm>
            <a:off x="6125275" y="40358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13"/>
          <p:cNvSpPr txBox="1"/>
          <p:nvPr>
            <p:ph idx="13" type="subTitle"/>
          </p:nvPr>
        </p:nvSpPr>
        <p:spPr>
          <a:xfrm>
            <a:off x="6125275" y="22490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13"/>
          <p:cNvSpPr txBox="1"/>
          <p:nvPr>
            <p:ph hasCustomPrompt="1" idx="14" type="title"/>
          </p:nvPr>
        </p:nvSpPr>
        <p:spPr>
          <a:xfrm>
            <a:off x="68742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7" name="Google Shape;737;p13"/>
          <p:cNvSpPr txBox="1"/>
          <p:nvPr>
            <p:ph hasCustomPrompt="1" idx="15" type="title"/>
          </p:nvPr>
        </p:nvSpPr>
        <p:spPr>
          <a:xfrm>
            <a:off x="68742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8" name="Google Shape;738;p13"/>
          <p:cNvSpPr txBox="1"/>
          <p:nvPr>
            <p:ph idx="16" type="subTitle"/>
          </p:nvPr>
        </p:nvSpPr>
        <p:spPr>
          <a:xfrm>
            <a:off x="713225" y="196762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39" name="Google Shape;739;p13"/>
          <p:cNvSpPr txBox="1"/>
          <p:nvPr>
            <p:ph idx="17" type="subTitle"/>
          </p:nvPr>
        </p:nvSpPr>
        <p:spPr>
          <a:xfrm>
            <a:off x="713225" y="375447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40" name="Google Shape;740;p13"/>
          <p:cNvSpPr txBox="1"/>
          <p:nvPr>
            <p:ph idx="18" type="subTitle"/>
          </p:nvPr>
        </p:nvSpPr>
        <p:spPr>
          <a:xfrm>
            <a:off x="3419250" y="375447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41" name="Google Shape;741;p13"/>
          <p:cNvSpPr txBox="1"/>
          <p:nvPr>
            <p:ph idx="19" type="subTitle"/>
          </p:nvPr>
        </p:nvSpPr>
        <p:spPr>
          <a:xfrm>
            <a:off x="3419250" y="196762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42" name="Google Shape;742;p13"/>
          <p:cNvSpPr txBox="1"/>
          <p:nvPr>
            <p:ph idx="20" type="subTitle"/>
          </p:nvPr>
        </p:nvSpPr>
        <p:spPr>
          <a:xfrm>
            <a:off x="6125275" y="375447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743" name="Google Shape;743;p13"/>
          <p:cNvSpPr txBox="1"/>
          <p:nvPr>
            <p:ph idx="21" type="subTitle"/>
          </p:nvPr>
        </p:nvSpPr>
        <p:spPr>
          <a:xfrm>
            <a:off x="6125275" y="196762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5" name="Google Shape;745;p14"/>
          <p:cNvGrpSpPr/>
          <p:nvPr/>
        </p:nvGrpSpPr>
        <p:grpSpPr>
          <a:xfrm>
            <a:off x="-124215" y="-357650"/>
            <a:ext cx="9603607" cy="5473391"/>
            <a:chOff x="-124215" y="-357650"/>
            <a:chExt cx="9603607" cy="5473391"/>
          </a:xfrm>
        </p:grpSpPr>
        <p:grpSp>
          <p:nvGrpSpPr>
            <p:cNvPr id="746" name="Google Shape;746;p14"/>
            <p:cNvGrpSpPr/>
            <p:nvPr/>
          </p:nvGrpSpPr>
          <p:grpSpPr>
            <a:xfrm flipH="1">
              <a:off x="8000600" y="1111253"/>
              <a:ext cx="1478792" cy="4004488"/>
              <a:chOff x="-206225" y="1111253"/>
              <a:chExt cx="1478792" cy="4004488"/>
            </a:xfrm>
          </p:grpSpPr>
          <p:sp>
            <p:nvSpPr>
              <p:cNvPr id="747" name="Google Shape;747;p14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14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14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14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14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14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4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4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4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4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4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4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4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4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4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4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4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4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4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4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3" name="Google Shape;773;p14"/>
            <p:cNvGrpSpPr/>
            <p:nvPr/>
          </p:nvGrpSpPr>
          <p:grpSpPr>
            <a:xfrm>
              <a:off x="-124215" y="32626"/>
              <a:ext cx="1207390" cy="1867482"/>
              <a:chOff x="-124215" y="32626"/>
              <a:chExt cx="1207390" cy="1867482"/>
            </a:xfrm>
          </p:grpSpPr>
          <p:sp>
            <p:nvSpPr>
              <p:cNvPr id="774" name="Google Shape;774;p14"/>
              <p:cNvSpPr/>
              <p:nvPr/>
            </p:nvSpPr>
            <p:spPr>
              <a:xfrm>
                <a:off x="338030" y="1098597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4"/>
              <p:cNvSpPr/>
              <p:nvPr/>
            </p:nvSpPr>
            <p:spPr>
              <a:xfrm>
                <a:off x="800276" y="832348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4"/>
              <p:cNvSpPr/>
              <p:nvPr/>
            </p:nvSpPr>
            <p:spPr>
              <a:xfrm>
                <a:off x="338030" y="832348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4"/>
              <p:cNvSpPr/>
              <p:nvPr/>
            </p:nvSpPr>
            <p:spPr>
              <a:xfrm>
                <a:off x="338030" y="298874"/>
                <a:ext cx="282899" cy="245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4"/>
              <p:cNvSpPr/>
              <p:nvPr/>
            </p:nvSpPr>
            <p:spPr>
              <a:xfrm>
                <a:off x="76437" y="1749448"/>
                <a:ext cx="173824" cy="150660"/>
              </a:xfrm>
              <a:custGeom>
                <a:rect b="b" l="l" r="r" t="t"/>
                <a:pathLst>
                  <a:path extrusionOk="0" h="10166" w="11729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4"/>
              <p:cNvSpPr/>
              <p:nvPr/>
            </p:nvSpPr>
            <p:spPr>
              <a:xfrm>
                <a:off x="255792" y="1411959"/>
                <a:ext cx="173809" cy="150749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4"/>
              <p:cNvSpPr/>
              <p:nvPr/>
            </p:nvSpPr>
            <p:spPr>
              <a:xfrm>
                <a:off x="635726" y="1574672"/>
                <a:ext cx="173809" cy="150749"/>
              </a:xfrm>
              <a:custGeom>
                <a:rect b="b" l="l" r="r" t="t"/>
                <a:pathLst>
                  <a:path extrusionOk="0" h="10172" w="11728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4"/>
              <p:cNvSpPr/>
              <p:nvPr/>
            </p:nvSpPr>
            <p:spPr>
              <a:xfrm>
                <a:off x="662566" y="1098597"/>
                <a:ext cx="173809" cy="150675"/>
              </a:xfrm>
              <a:custGeom>
                <a:rect b="b" l="l" r="r" t="t"/>
                <a:pathLst>
                  <a:path extrusionOk="0" h="10167" w="11728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4"/>
              <p:cNvSpPr/>
              <p:nvPr/>
            </p:nvSpPr>
            <p:spPr>
              <a:xfrm>
                <a:off x="-124215" y="1098597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14"/>
              <p:cNvSpPr/>
              <p:nvPr/>
            </p:nvSpPr>
            <p:spPr>
              <a:xfrm>
                <a:off x="106908" y="699217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14"/>
              <p:cNvSpPr/>
              <p:nvPr/>
            </p:nvSpPr>
            <p:spPr>
              <a:xfrm>
                <a:off x="106908" y="165743"/>
                <a:ext cx="282899" cy="245049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14"/>
              <p:cNvSpPr/>
              <p:nvPr/>
            </p:nvSpPr>
            <p:spPr>
              <a:xfrm>
                <a:off x="-124215" y="1364859"/>
                <a:ext cx="282899" cy="244960"/>
              </a:xfrm>
              <a:custGeom>
                <a:rect b="b" l="l" r="r" t="t"/>
                <a:pathLst>
                  <a:path extrusionOk="0" h="1652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14"/>
              <p:cNvSpPr/>
              <p:nvPr/>
            </p:nvSpPr>
            <p:spPr>
              <a:xfrm>
                <a:off x="106908" y="965465"/>
                <a:ext cx="282899" cy="244085"/>
              </a:xfrm>
              <a:custGeom>
                <a:rect b="b" l="l" r="r" t="t"/>
                <a:pathLst>
                  <a:path extrusionOk="0" h="16470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14"/>
              <p:cNvSpPr/>
              <p:nvPr/>
            </p:nvSpPr>
            <p:spPr>
              <a:xfrm>
                <a:off x="-124215" y="832348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14"/>
              <p:cNvSpPr/>
              <p:nvPr/>
            </p:nvSpPr>
            <p:spPr>
              <a:xfrm>
                <a:off x="569153" y="699217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14"/>
              <p:cNvSpPr/>
              <p:nvPr/>
            </p:nvSpPr>
            <p:spPr>
              <a:xfrm>
                <a:off x="-124215" y="565122"/>
                <a:ext cx="282899" cy="245049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14"/>
              <p:cNvSpPr/>
              <p:nvPr/>
            </p:nvSpPr>
            <p:spPr>
              <a:xfrm>
                <a:off x="106908" y="432005"/>
                <a:ext cx="282899" cy="245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14"/>
              <p:cNvSpPr/>
              <p:nvPr/>
            </p:nvSpPr>
            <p:spPr>
              <a:xfrm>
                <a:off x="-124215" y="298874"/>
                <a:ext cx="282899" cy="245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14"/>
              <p:cNvSpPr/>
              <p:nvPr/>
            </p:nvSpPr>
            <p:spPr>
              <a:xfrm>
                <a:off x="-124215" y="32626"/>
                <a:ext cx="282899" cy="245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" name="Google Shape;793;p14"/>
            <p:cNvGrpSpPr/>
            <p:nvPr/>
          </p:nvGrpSpPr>
          <p:grpSpPr>
            <a:xfrm>
              <a:off x="5909175" y="-357650"/>
              <a:ext cx="3090347" cy="1182725"/>
              <a:chOff x="5909175" y="-357650"/>
              <a:chExt cx="3090347" cy="1182725"/>
            </a:xfrm>
          </p:grpSpPr>
          <p:sp>
            <p:nvSpPr>
              <p:cNvPr id="794" name="Google Shape;794;p14"/>
              <p:cNvSpPr/>
              <p:nvPr/>
            </p:nvSpPr>
            <p:spPr>
              <a:xfrm>
                <a:off x="7331346" y="393033"/>
                <a:ext cx="318595" cy="27486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14"/>
              <p:cNvSpPr/>
              <p:nvPr/>
            </p:nvSpPr>
            <p:spPr>
              <a:xfrm>
                <a:off x="8112187" y="-57814"/>
                <a:ext cx="318595" cy="275952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14"/>
              <p:cNvSpPr/>
              <p:nvPr/>
            </p:nvSpPr>
            <p:spPr>
              <a:xfrm>
                <a:off x="6413109" y="-5551"/>
                <a:ext cx="195740" cy="169771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14"/>
              <p:cNvSpPr/>
              <p:nvPr/>
            </p:nvSpPr>
            <p:spPr>
              <a:xfrm>
                <a:off x="5909175" y="125425"/>
                <a:ext cx="196842" cy="169754"/>
              </a:xfrm>
              <a:custGeom>
                <a:rect b="b" l="l" r="r" t="t"/>
                <a:pathLst>
                  <a:path extrusionOk="0" h="10171" w="11794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14"/>
              <p:cNvSpPr/>
              <p:nvPr/>
            </p:nvSpPr>
            <p:spPr>
              <a:xfrm>
                <a:off x="8803782" y="-13229"/>
                <a:ext cx="195740" cy="169754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14"/>
              <p:cNvSpPr/>
              <p:nvPr/>
            </p:nvSpPr>
            <p:spPr>
              <a:xfrm>
                <a:off x="7851907" y="393033"/>
                <a:ext cx="318595" cy="2748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14"/>
              <p:cNvSpPr/>
              <p:nvPr/>
            </p:nvSpPr>
            <p:spPr>
              <a:xfrm>
                <a:off x="6290224" y="393033"/>
                <a:ext cx="317611" cy="274868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14"/>
              <p:cNvSpPr/>
              <p:nvPr/>
            </p:nvSpPr>
            <p:spPr>
              <a:xfrm>
                <a:off x="7071066" y="-57814"/>
                <a:ext cx="318612" cy="275952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14"/>
              <p:cNvSpPr/>
              <p:nvPr/>
            </p:nvSpPr>
            <p:spPr>
              <a:xfrm>
                <a:off x="7851907" y="-207740"/>
                <a:ext cx="318595" cy="275969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14"/>
              <p:cNvSpPr/>
              <p:nvPr/>
            </p:nvSpPr>
            <p:spPr>
              <a:xfrm>
                <a:off x="8680918" y="550208"/>
                <a:ext cx="318595" cy="2748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14"/>
              <p:cNvSpPr/>
              <p:nvPr/>
            </p:nvSpPr>
            <p:spPr>
              <a:xfrm>
                <a:off x="7591626" y="242021"/>
                <a:ext cx="318595" cy="275969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14"/>
              <p:cNvSpPr/>
              <p:nvPr/>
            </p:nvSpPr>
            <p:spPr>
              <a:xfrm>
                <a:off x="7071066" y="242021"/>
                <a:ext cx="318612" cy="275969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14"/>
              <p:cNvSpPr/>
              <p:nvPr/>
            </p:nvSpPr>
            <p:spPr>
              <a:xfrm>
                <a:off x="6810785" y="393033"/>
                <a:ext cx="318612" cy="274868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14"/>
              <p:cNvSpPr/>
              <p:nvPr/>
            </p:nvSpPr>
            <p:spPr>
              <a:xfrm>
                <a:off x="6550505" y="242021"/>
                <a:ext cx="317611" cy="275969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14"/>
              <p:cNvSpPr/>
              <p:nvPr/>
            </p:nvSpPr>
            <p:spPr>
              <a:xfrm>
                <a:off x="7851907" y="92112"/>
                <a:ext cx="318595" cy="275952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4"/>
              <p:cNvSpPr/>
              <p:nvPr/>
            </p:nvSpPr>
            <p:spPr>
              <a:xfrm>
                <a:off x="7591626" y="-57814"/>
                <a:ext cx="318595" cy="275952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4"/>
              <p:cNvSpPr/>
              <p:nvPr/>
            </p:nvSpPr>
            <p:spPr>
              <a:xfrm>
                <a:off x="7331346" y="92112"/>
                <a:ext cx="318595" cy="275952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4"/>
              <p:cNvSpPr/>
              <p:nvPr/>
            </p:nvSpPr>
            <p:spPr>
              <a:xfrm>
                <a:off x="7591626" y="-357650"/>
                <a:ext cx="318595" cy="275952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4"/>
              <p:cNvSpPr/>
              <p:nvPr/>
            </p:nvSpPr>
            <p:spPr>
              <a:xfrm>
                <a:off x="7071066" y="-357650"/>
                <a:ext cx="318612" cy="275952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4"/>
              <p:cNvSpPr/>
              <p:nvPr/>
            </p:nvSpPr>
            <p:spPr>
              <a:xfrm>
                <a:off x="6810785" y="-207740"/>
                <a:ext cx="318612" cy="275969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814" name="Google Shape;814;p14"/>
          <p:cNvGrpSpPr/>
          <p:nvPr/>
        </p:nvGrpSpPr>
        <p:grpSpPr>
          <a:xfrm>
            <a:off x="0" y="107800"/>
            <a:ext cx="9002249" cy="4934691"/>
            <a:chOff x="0" y="107800"/>
            <a:chExt cx="9002249" cy="4934691"/>
          </a:xfrm>
        </p:grpSpPr>
        <p:pic>
          <p:nvPicPr>
            <p:cNvPr id="815" name="Google Shape;815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631295">
              <a:off x="7644645" y="3684857"/>
              <a:ext cx="1253684" cy="125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14"/>
            <p:cNvPicPr preferRelativeResize="0"/>
            <p:nvPr/>
          </p:nvPicPr>
          <p:blipFill rotWithShape="1">
            <a:blip r:embed="rId3">
              <a:alphaModFix/>
            </a:blip>
            <a:srcRect b="0" l="0" r="28652" t="0"/>
            <a:stretch/>
          </p:blipFill>
          <p:spPr>
            <a:xfrm flipH="1" rot="-826755">
              <a:off x="148252" y="203946"/>
              <a:ext cx="971947" cy="13622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7" name="Google Shape;817;p14"/>
          <p:cNvSpPr txBox="1"/>
          <p:nvPr>
            <p:ph type="title"/>
          </p:nvPr>
        </p:nvSpPr>
        <p:spPr>
          <a:xfrm>
            <a:off x="2014800" y="3408538"/>
            <a:ext cx="51144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18" name="Google Shape;818;p14"/>
          <p:cNvSpPr txBox="1"/>
          <p:nvPr>
            <p:ph idx="1" type="subTitle"/>
          </p:nvPr>
        </p:nvSpPr>
        <p:spPr>
          <a:xfrm>
            <a:off x="2014800" y="1203063"/>
            <a:ext cx="5114400" cy="21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21" name="Google Shape;821;p15"/>
          <p:cNvGrpSpPr/>
          <p:nvPr/>
        </p:nvGrpSpPr>
        <p:grpSpPr>
          <a:xfrm>
            <a:off x="-145710" y="150097"/>
            <a:ext cx="9369288" cy="4817133"/>
            <a:chOff x="-145710" y="150097"/>
            <a:chExt cx="9369288" cy="4817133"/>
          </a:xfrm>
        </p:grpSpPr>
        <p:grpSp>
          <p:nvGrpSpPr>
            <p:cNvPr id="822" name="Google Shape;822;p15"/>
            <p:cNvGrpSpPr/>
            <p:nvPr/>
          </p:nvGrpSpPr>
          <p:grpSpPr>
            <a:xfrm>
              <a:off x="8233640" y="150097"/>
              <a:ext cx="989938" cy="1613708"/>
              <a:chOff x="8233640" y="150097"/>
              <a:chExt cx="989938" cy="1613708"/>
            </a:xfrm>
          </p:grpSpPr>
          <p:grpSp>
            <p:nvGrpSpPr>
              <p:cNvPr id="823" name="Google Shape;823;p15"/>
              <p:cNvGrpSpPr/>
              <p:nvPr/>
            </p:nvGrpSpPr>
            <p:grpSpPr>
              <a:xfrm rot="-5400000">
                <a:off x="7997251" y="537478"/>
                <a:ext cx="1613705" cy="838949"/>
                <a:chOff x="7623926" y="4379978"/>
                <a:chExt cx="1613705" cy="838949"/>
              </a:xfrm>
            </p:grpSpPr>
            <p:sp>
              <p:nvSpPr>
                <p:cNvPr id="824" name="Google Shape;824;p15"/>
                <p:cNvSpPr/>
                <p:nvPr/>
              </p:nvSpPr>
              <p:spPr>
                <a:xfrm rot="10800000">
                  <a:off x="8363353" y="4641833"/>
                  <a:ext cx="253359" cy="218585"/>
                </a:xfrm>
                <a:custGeom>
                  <a:rect b="b" l="l" r="r" t="t"/>
                  <a:pathLst>
                    <a:path extrusionOk="0" h="1646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15"/>
                <p:cNvSpPr/>
                <p:nvPr/>
              </p:nvSpPr>
              <p:spPr>
                <a:xfrm rot="10800000">
                  <a:off x="7742433" y="4999479"/>
                  <a:ext cx="253359" cy="219448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15"/>
                <p:cNvSpPr/>
                <p:nvPr/>
              </p:nvSpPr>
              <p:spPr>
                <a:xfrm rot="10800000">
                  <a:off x="8619165" y="4473560"/>
                  <a:ext cx="155660" cy="135008"/>
                </a:xfrm>
                <a:custGeom>
                  <a:rect b="b" l="l" r="r" t="t"/>
                  <a:pathLst>
                    <a:path extrusionOk="0" h="10172" w="11728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15"/>
                <p:cNvSpPr/>
                <p:nvPr/>
              </p:nvSpPr>
              <p:spPr>
                <a:xfrm rot="10800000">
                  <a:off x="7949407" y="4641833"/>
                  <a:ext cx="253359" cy="21858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15"/>
                <p:cNvSpPr/>
                <p:nvPr/>
              </p:nvSpPr>
              <p:spPr>
                <a:xfrm rot="10800000">
                  <a:off x="8570313" y="4999479"/>
                  <a:ext cx="253372" cy="219448"/>
                </a:xfrm>
                <a:custGeom>
                  <a:rect b="b" l="l" r="r" t="t"/>
                  <a:pathLst>
                    <a:path extrusionOk="0" h="16534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15"/>
                <p:cNvSpPr/>
                <p:nvPr/>
              </p:nvSpPr>
              <p:spPr>
                <a:xfrm rot="10800000">
                  <a:off x="8823675" y="4379978"/>
                  <a:ext cx="253359" cy="21858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15"/>
                <p:cNvSpPr/>
                <p:nvPr/>
              </p:nvSpPr>
              <p:spPr>
                <a:xfrm rot="10800000">
                  <a:off x="8156380" y="4761039"/>
                  <a:ext cx="253359" cy="219461"/>
                </a:xfrm>
                <a:custGeom>
                  <a:rect b="b" l="l" r="r" t="t"/>
                  <a:pathLst>
                    <a:path extrusionOk="0" h="16535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15"/>
                <p:cNvSpPr/>
                <p:nvPr/>
              </p:nvSpPr>
              <p:spPr>
                <a:xfrm rot="10800000">
                  <a:off x="8570313" y="4761039"/>
                  <a:ext cx="253372" cy="219461"/>
                </a:xfrm>
                <a:custGeom>
                  <a:rect b="b" l="l" r="r" t="t"/>
                  <a:pathLst>
                    <a:path extrusionOk="0" h="16535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15"/>
                <p:cNvSpPr/>
                <p:nvPr/>
              </p:nvSpPr>
              <p:spPr>
                <a:xfrm rot="10800000">
                  <a:off x="8777286" y="4641833"/>
                  <a:ext cx="253372" cy="218585"/>
                </a:xfrm>
                <a:custGeom>
                  <a:rect b="b" l="l" r="r" t="t"/>
                  <a:pathLst>
                    <a:path extrusionOk="0" h="1646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15"/>
                <p:cNvSpPr/>
                <p:nvPr/>
              </p:nvSpPr>
              <p:spPr>
                <a:xfrm rot="10800000">
                  <a:off x="8985056" y="4761039"/>
                  <a:ext cx="252576" cy="219461"/>
                </a:xfrm>
                <a:custGeom>
                  <a:rect b="b" l="l" r="r" t="t"/>
                  <a:pathLst>
                    <a:path extrusionOk="0" h="16535" w="1903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15"/>
                <p:cNvSpPr/>
                <p:nvPr/>
              </p:nvSpPr>
              <p:spPr>
                <a:xfrm rot="10800000">
                  <a:off x="7949407" y="4880259"/>
                  <a:ext cx="253359" cy="219448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15"/>
                <p:cNvSpPr/>
                <p:nvPr/>
              </p:nvSpPr>
              <p:spPr>
                <a:xfrm rot="10800000">
                  <a:off x="8156380" y="4999479"/>
                  <a:ext cx="253359" cy="219448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15"/>
                <p:cNvSpPr/>
                <p:nvPr/>
              </p:nvSpPr>
              <p:spPr>
                <a:xfrm rot="10800000">
                  <a:off x="8363353" y="4880259"/>
                  <a:ext cx="253359" cy="219448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15"/>
                <p:cNvSpPr/>
                <p:nvPr/>
              </p:nvSpPr>
              <p:spPr>
                <a:xfrm flipH="1" rot="-5400000">
                  <a:off x="7616567" y="4943524"/>
                  <a:ext cx="107627" cy="92908"/>
                </a:xfrm>
                <a:custGeom>
                  <a:rect b="b" l="l" r="r" t="t"/>
                  <a:pathLst>
                    <a:path extrusionOk="0" h="6678" w="7736">
                      <a:moveTo>
                        <a:pt x="1937" y="1"/>
                      </a:moveTo>
                      <a:lnTo>
                        <a:pt x="0" y="3309"/>
                      </a:lnTo>
                      <a:lnTo>
                        <a:pt x="1937" y="6678"/>
                      </a:lnTo>
                      <a:lnTo>
                        <a:pt x="5804" y="6678"/>
                      </a:lnTo>
                      <a:lnTo>
                        <a:pt x="7735" y="330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38" name="Google Shape;838;p15"/>
              <p:cNvSpPr/>
              <p:nvPr/>
            </p:nvSpPr>
            <p:spPr>
              <a:xfrm flipH="1" rot="10800000">
                <a:off x="8233640" y="150097"/>
                <a:ext cx="107627" cy="92908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9" name="Google Shape;839;p15"/>
            <p:cNvGrpSpPr/>
            <p:nvPr/>
          </p:nvGrpSpPr>
          <p:grpSpPr>
            <a:xfrm>
              <a:off x="-145710" y="2963470"/>
              <a:ext cx="736979" cy="2003760"/>
              <a:chOff x="-145710" y="2963470"/>
              <a:chExt cx="736979" cy="2003760"/>
            </a:xfrm>
          </p:grpSpPr>
          <p:grpSp>
            <p:nvGrpSpPr>
              <p:cNvPr id="840" name="Google Shape;840;p15"/>
              <p:cNvGrpSpPr/>
              <p:nvPr/>
            </p:nvGrpSpPr>
            <p:grpSpPr>
              <a:xfrm>
                <a:off x="-145710" y="2963470"/>
                <a:ext cx="736979" cy="1645115"/>
                <a:chOff x="-145710" y="1386445"/>
                <a:chExt cx="736979" cy="1645115"/>
              </a:xfrm>
            </p:grpSpPr>
            <p:grpSp>
              <p:nvGrpSpPr>
                <p:cNvPr id="841" name="Google Shape;841;p15"/>
                <p:cNvGrpSpPr/>
                <p:nvPr/>
              </p:nvGrpSpPr>
              <p:grpSpPr>
                <a:xfrm>
                  <a:off x="-145710" y="1824882"/>
                  <a:ext cx="736979" cy="1206678"/>
                  <a:chOff x="-145710" y="-63843"/>
                  <a:chExt cx="736979" cy="1206678"/>
                </a:xfrm>
              </p:grpSpPr>
              <p:sp>
                <p:nvSpPr>
                  <p:cNvPr id="842" name="Google Shape;842;p15"/>
                  <p:cNvSpPr/>
                  <p:nvPr/>
                </p:nvSpPr>
                <p:spPr>
                  <a:xfrm rot="5400000">
                    <a:off x="239847" y="988593"/>
                    <a:ext cx="165662" cy="142821"/>
                  </a:xfrm>
                  <a:custGeom>
                    <a:rect b="b" l="l" r="r" t="t"/>
                    <a:pathLst>
                      <a:path extrusionOk="0" h="10167" w="11793">
                        <a:moveTo>
                          <a:pt x="2934" y="1"/>
                        </a:moveTo>
                        <a:lnTo>
                          <a:pt x="0" y="5116"/>
                        </a:lnTo>
                        <a:lnTo>
                          <a:pt x="2934" y="10166"/>
                        </a:lnTo>
                        <a:lnTo>
                          <a:pt x="8798" y="10166"/>
                        </a:lnTo>
                        <a:lnTo>
                          <a:pt x="11792" y="5116"/>
                        </a:lnTo>
                        <a:lnTo>
                          <a:pt x="879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3" name="Google Shape;843;p15"/>
                  <p:cNvSpPr/>
                  <p:nvPr/>
                </p:nvSpPr>
                <p:spPr>
                  <a:xfrm rot="5400000">
                    <a:off x="88704" y="611304"/>
                    <a:ext cx="268153" cy="232261"/>
                  </a:xfrm>
                  <a:custGeom>
                    <a:rect b="b" l="l" r="r" t="t"/>
                    <a:pathLst>
                      <a:path extrusionOk="0" h="16534" w="19089">
                        <a:moveTo>
                          <a:pt x="4806" y="0"/>
                        </a:moveTo>
                        <a:lnTo>
                          <a:pt x="1" y="8235"/>
                        </a:lnTo>
                        <a:lnTo>
                          <a:pt x="4806" y="16534"/>
                        </a:lnTo>
                        <a:lnTo>
                          <a:pt x="14348" y="16534"/>
                        </a:lnTo>
                        <a:lnTo>
                          <a:pt x="19089" y="8235"/>
                        </a:lnTo>
                        <a:lnTo>
                          <a:pt x="1434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5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4" name="Google Shape;844;p15"/>
                  <p:cNvSpPr/>
                  <p:nvPr/>
                </p:nvSpPr>
                <p:spPr>
                  <a:xfrm rot="5400000">
                    <a:off x="88704" y="173170"/>
                    <a:ext cx="268153" cy="232261"/>
                  </a:xfrm>
                  <a:custGeom>
                    <a:rect b="b" l="l" r="r" t="t"/>
                    <a:pathLst>
                      <a:path extrusionOk="0" h="16534" w="19089">
                        <a:moveTo>
                          <a:pt x="4806" y="0"/>
                        </a:moveTo>
                        <a:lnTo>
                          <a:pt x="1" y="8235"/>
                        </a:lnTo>
                        <a:lnTo>
                          <a:pt x="4806" y="16534"/>
                        </a:lnTo>
                        <a:lnTo>
                          <a:pt x="14348" y="16534"/>
                        </a:lnTo>
                        <a:lnTo>
                          <a:pt x="19089" y="8235"/>
                        </a:lnTo>
                        <a:lnTo>
                          <a:pt x="1434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9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5" name="Google Shape;845;p15"/>
                  <p:cNvSpPr/>
                  <p:nvPr/>
                </p:nvSpPr>
                <p:spPr>
                  <a:xfrm rot="5400000">
                    <a:off x="215347" y="-45441"/>
                    <a:ext cx="268153" cy="231348"/>
                  </a:xfrm>
                  <a:custGeom>
                    <a:rect b="b" l="l" r="r" t="t"/>
                    <a:pathLst>
                      <a:path extrusionOk="0" h="16469" w="19089">
                        <a:moveTo>
                          <a:pt x="4806" y="1"/>
                        </a:moveTo>
                        <a:lnTo>
                          <a:pt x="1" y="8235"/>
                        </a:lnTo>
                        <a:lnTo>
                          <a:pt x="4806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9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6" name="Google Shape;846;p15"/>
                  <p:cNvSpPr/>
                  <p:nvPr/>
                </p:nvSpPr>
                <p:spPr>
                  <a:xfrm rot="5400000">
                    <a:off x="-163655" y="173170"/>
                    <a:ext cx="268153" cy="232261"/>
                  </a:xfrm>
                  <a:custGeom>
                    <a:rect b="b" l="l" r="r" t="t"/>
                    <a:pathLst>
                      <a:path extrusionOk="0" h="16534" w="19089">
                        <a:moveTo>
                          <a:pt x="4806" y="1"/>
                        </a:moveTo>
                        <a:lnTo>
                          <a:pt x="1" y="8235"/>
                        </a:lnTo>
                        <a:lnTo>
                          <a:pt x="4806" y="16534"/>
                        </a:lnTo>
                        <a:lnTo>
                          <a:pt x="14348" y="16534"/>
                        </a:lnTo>
                        <a:lnTo>
                          <a:pt x="19089" y="8235"/>
                        </a:lnTo>
                        <a:lnTo>
                          <a:pt x="1434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7" name="Google Shape;847;p15"/>
                  <p:cNvSpPr/>
                  <p:nvPr/>
                </p:nvSpPr>
                <p:spPr>
                  <a:xfrm rot="5400000">
                    <a:off x="-37483" y="392237"/>
                    <a:ext cx="268153" cy="232261"/>
                  </a:xfrm>
                  <a:custGeom>
                    <a:rect b="b" l="l" r="r" t="t"/>
                    <a:pathLst>
                      <a:path extrusionOk="0" h="16534" w="19089">
                        <a:moveTo>
                          <a:pt x="4806" y="0"/>
                        </a:moveTo>
                        <a:lnTo>
                          <a:pt x="1" y="8234"/>
                        </a:lnTo>
                        <a:lnTo>
                          <a:pt x="4806" y="16533"/>
                        </a:lnTo>
                        <a:lnTo>
                          <a:pt x="14348" y="16533"/>
                        </a:lnTo>
                        <a:lnTo>
                          <a:pt x="19089" y="8234"/>
                        </a:lnTo>
                        <a:lnTo>
                          <a:pt x="1434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9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8" name="Google Shape;848;p15"/>
                  <p:cNvSpPr/>
                  <p:nvPr/>
                </p:nvSpPr>
                <p:spPr>
                  <a:xfrm rot="5400000">
                    <a:off x="-37483" y="-45897"/>
                    <a:ext cx="268153" cy="232261"/>
                  </a:xfrm>
                  <a:custGeom>
                    <a:rect b="b" l="l" r="r" t="t"/>
                    <a:pathLst>
                      <a:path extrusionOk="0" h="16534" w="19089">
                        <a:moveTo>
                          <a:pt x="4806" y="0"/>
                        </a:moveTo>
                        <a:lnTo>
                          <a:pt x="1" y="8234"/>
                        </a:lnTo>
                        <a:lnTo>
                          <a:pt x="4806" y="16533"/>
                        </a:lnTo>
                        <a:lnTo>
                          <a:pt x="14288" y="16533"/>
                        </a:lnTo>
                        <a:lnTo>
                          <a:pt x="19089" y="8234"/>
                        </a:lnTo>
                        <a:lnTo>
                          <a:pt x="14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9" name="Google Shape;849;p15"/>
                  <p:cNvSpPr/>
                  <p:nvPr/>
                </p:nvSpPr>
                <p:spPr>
                  <a:xfrm rot="5400000">
                    <a:off x="341519" y="173627"/>
                    <a:ext cx="268153" cy="231348"/>
                  </a:xfrm>
                  <a:custGeom>
                    <a:rect b="b" l="l" r="r" t="t"/>
                    <a:pathLst>
                      <a:path extrusionOk="0" h="16469" w="19089">
                        <a:moveTo>
                          <a:pt x="4806" y="0"/>
                        </a:moveTo>
                        <a:lnTo>
                          <a:pt x="1" y="8234"/>
                        </a:lnTo>
                        <a:lnTo>
                          <a:pt x="4806" y="16468"/>
                        </a:lnTo>
                        <a:lnTo>
                          <a:pt x="14348" y="16468"/>
                        </a:lnTo>
                        <a:lnTo>
                          <a:pt x="19089" y="8234"/>
                        </a:lnTo>
                        <a:lnTo>
                          <a:pt x="1434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0" name="Google Shape;850;p15"/>
                  <p:cNvSpPr/>
                  <p:nvPr/>
                </p:nvSpPr>
                <p:spPr>
                  <a:xfrm>
                    <a:off x="471557" y="539509"/>
                    <a:ext cx="115789" cy="100851"/>
                  </a:xfrm>
                  <a:custGeom>
                    <a:rect b="b" l="l" r="r" t="t"/>
                    <a:pathLst>
                      <a:path extrusionOk="0" h="6738" w="7736">
                        <a:moveTo>
                          <a:pt x="1937" y="1"/>
                        </a:moveTo>
                        <a:lnTo>
                          <a:pt x="0" y="3369"/>
                        </a:lnTo>
                        <a:lnTo>
                          <a:pt x="1937" y="6738"/>
                        </a:lnTo>
                        <a:lnTo>
                          <a:pt x="5804" y="6738"/>
                        </a:lnTo>
                        <a:lnTo>
                          <a:pt x="7736" y="3369"/>
                        </a:lnTo>
                        <a:lnTo>
                          <a:pt x="5804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851" name="Google Shape;851;p15"/>
                <p:cNvGrpSpPr/>
                <p:nvPr/>
              </p:nvGrpSpPr>
              <p:grpSpPr>
                <a:xfrm>
                  <a:off x="-23637" y="1386445"/>
                  <a:ext cx="358448" cy="487220"/>
                  <a:chOff x="-19537" y="-63843"/>
                  <a:chExt cx="358448" cy="487220"/>
                </a:xfrm>
              </p:grpSpPr>
              <p:sp>
                <p:nvSpPr>
                  <p:cNvPr id="852" name="Google Shape;852;p15"/>
                  <p:cNvSpPr/>
                  <p:nvPr/>
                </p:nvSpPr>
                <p:spPr>
                  <a:xfrm rot="5400000">
                    <a:off x="88704" y="173170"/>
                    <a:ext cx="268153" cy="232261"/>
                  </a:xfrm>
                  <a:custGeom>
                    <a:rect b="b" l="l" r="r" t="t"/>
                    <a:pathLst>
                      <a:path extrusionOk="0" h="16534" w="19089">
                        <a:moveTo>
                          <a:pt x="4806" y="0"/>
                        </a:moveTo>
                        <a:lnTo>
                          <a:pt x="1" y="8235"/>
                        </a:lnTo>
                        <a:lnTo>
                          <a:pt x="4806" y="16534"/>
                        </a:lnTo>
                        <a:lnTo>
                          <a:pt x="14348" y="16534"/>
                        </a:lnTo>
                        <a:lnTo>
                          <a:pt x="19089" y="8235"/>
                        </a:lnTo>
                        <a:lnTo>
                          <a:pt x="1434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9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3" name="Google Shape;853;p15"/>
                  <p:cNvSpPr/>
                  <p:nvPr/>
                </p:nvSpPr>
                <p:spPr>
                  <a:xfrm rot="5400000">
                    <a:off x="-37483" y="-45897"/>
                    <a:ext cx="268153" cy="232261"/>
                  </a:xfrm>
                  <a:custGeom>
                    <a:rect b="b" l="l" r="r" t="t"/>
                    <a:pathLst>
                      <a:path extrusionOk="0" h="16534" w="19089">
                        <a:moveTo>
                          <a:pt x="4806" y="0"/>
                        </a:moveTo>
                        <a:lnTo>
                          <a:pt x="1" y="8234"/>
                        </a:lnTo>
                        <a:lnTo>
                          <a:pt x="4806" y="16533"/>
                        </a:lnTo>
                        <a:lnTo>
                          <a:pt x="14288" y="16533"/>
                        </a:lnTo>
                        <a:lnTo>
                          <a:pt x="19089" y="8234"/>
                        </a:lnTo>
                        <a:lnTo>
                          <a:pt x="14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854" name="Google Shape;854;p15"/>
              <p:cNvSpPr/>
              <p:nvPr/>
            </p:nvSpPr>
            <p:spPr>
              <a:xfrm flipH="1" rot="10800000">
                <a:off x="92865" y="4874322"/>
                <a:ext cx="107627" cy="92908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55" name="Google Shape;855;p15"/>
          <p:cNvPicPr preferRelativeResize="0"/>
          <p:nvPr/>
        </p:nvPicPr>
        <p:blipFill rotWithShape="1">
          <a:blip r:embed="rId2">
            <a:alphaModFix/>
          </a:blip>
          <a:srcRect b="21747" l="19248" r="24635" t="9343"/>
          <a:stretch/>
        </p:blipFill>
        <p:spPr>
          <a:xfrm rot="-5567634">
            <a:off x="8369077" y="-197615"/>
            <a:ext cx="1384801" cy="1700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7" name="Google Shape;857;p16"/>
          <p:cNvGrpSpPr/>
          <p:nvPr/>
        </p:nvGrpSpPr>
        <p:grpSpPr>
          <a:xfrm>
            <a:off x="-324794" y="-154536"/>
            <a:ext cx="9560244" cy="4326536"/>
            <a:chOff x="-324794" y="-154536"/>
            <a:chExt cx="9560244" cy="4326536"/>
          </a:xfrm>
        </p:grpSpPr>
        <p:grpSp>
          <p:nvGrpSpPr>
            <p:cNvPr id="858" name="Google Shape;858;p16"/>
            <p:cNvGrpSpPr/>
            <p:nvPr/>
          </p:nvGrpSpPr>
          <p:grpSpPr>
            <a:xfrm>
              <a:off x="-324794" y="-154536"/>
              <a:ext cx="2014870" cy="1670931"/>
              <a:chOff x="-324794" y="-154536"/>
              <a:chExt cx="2014870" cy="1670931"/>
            </a:xfrm>
          </p:grpSpPr>
          <p:sp>
            <p:nvSpPr>
              <p:cNvPr id="859" name="Google Shape;859;p16"/>
              <p:cNvSpPr/>
              <p:nvPr/>
            </p:nvSpPr>
            <p:spPr>
              <a:xfrm>
                <a:off x="410199" y="55104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16"/>
              <p:cNvSpPr/>
              <p:nvPr/>
            </p:nvSpPr>
            <p:spPr>
              <a:xfrm>
                <a:off x="-79796" y="551047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16"/>
              <p:cNvSpPr/>
              <p:nvPr/>
            </p:nvSpPr>
            <p:spPr>
              <a:xfrm>
                <a:off x="376870" y="65968"/>
                <a:ext cx="121548" cy="104927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16"/>
              <p:cNvSpPr/>
              <p:nvPr/>
            </p:nvSpPr>
            <p:spPr>
              <a:xfrm>
                <a:off x="69204" y="104205"/>
                <a:ext cx="184247" cy="159724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16"/>
              <p:cNvSpPr/>
              <p:nvPr/>
            </p:nvSpPr>
            <p:spPr>
              <a:xfrm>
                <a:off x="1462130" y="65985"/>
                <a:ext cx="185268" cy="159724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16"/>
              <p:cNvSpPr/>
              <p:nvPr/>
            </p:nvSpPr>
            <p:spPr>
              <a:xfrm>
                <a:off x="-208131" y="-147640"/>
                <a:ext cx="184247" cy="159708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16"/>
              <p:cNvSpPr/>
              <p:nvPr/>
            </p:nvSpPr>
            <p:spPr>
              <a:xfrm>
                <a:off x="655196" y="-154536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16"/>
              <p:cNvSpPr/>
              <p:nvPr/>
            </p:nvSpPr>
            <p:spPr>
              <a:xfrm>
                <a:off x="165201" y="974400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6"/>
              <p:cNvSpPr/>
              <p:nvPr/>
            </p:nvSpPr>
            <p:spPr>
              <a:xfrm>
                <a:off x="655196" y="409924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16"/>
              <p:cNvSpPr/>
              <p:nvPr/>
            </p:nvSpPr>
            <p:spPr>
              <a:xfrm>
                <a:off x="1145191" y="127694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16"/>
              <p:cNvSpPr/>
              <p:nvPr/>
            </p:nvSpPr>
            <p:spPr>
              <a:xfrm>
                <a:off x="410199" y="26881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16"/>
              <p:cNvSpPr/>
              <p:nvPr/>
            </p:nvSpPr>
            <p:spPr>
              <a:xfrm>
                <a:off x="900194" y="-13429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16"/>
              <p:cNvSpPr/>
              <p:nvPr/>
            </p:nvSpPr>
            <p:spPr>
              <a:xfrm>
                <a:off x="165201" y="1256630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16"/>
              <p:cNvSpPr/>
              <p:nvPr/>
            </p:nvSpPr>
            <p:spPr>
              <a:xfrm>
                <a:off x="-324794" y="1256630"/>
                <a:ext cx="298961" cy="25976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16"/>
              <p:cNvSpPr/>
              <p:nvPr/>
            </p:nvSpPr>
            <p:spPr>
              <a:xfrm>
                <a:off x="165201" y="692170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16"/>
              <p:cNvSpPr/>
              <p:nvPr/>
            </p:nvSpPr>
            <p:spPr>
              <a:xfrm>
                <a:off x="-79796" y="833277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16"/>
              <p:cNvSpPr/>
              <p:nvPr/>
            </p:nvSpPr>
            <p:spPr>
              <a:xfrm>
                <a:off x="1390189" y="26881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16"/>
              <p:cNvSpPr/>
              <p:nvPr/>
            </p:nvSpPr>
            <p:spPr>
              <a:xfrm>
                <a:off x="900194" y="26881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6"/>
              <p:cNvSpPr/>
              <p:nvPr/>
            </p:nvSpPr>
            <p:spPr>
              <a:xfrm>
                <a:off x="1145191" y="-154536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8" name="Google Shape;878;p16"/>
            <p:cNvGrpSpPr/>
            <p:nvPr/>
          </p:nvGrpSpPr>
          <p:grpSpPr>
            <a:xfrm>
              <a:off x="8556793" y="3272961"/>
              <a:ext cx="678657" cy="899039"/>
              <a:chOff x="8413868" y="4346311"/>
              <a:chExt cx="678657" cy="899039"/>
            </a:xfrm>
          </p:grpSpPr>
          <p:sp>
            <p:nvSpPr>
              <p:cNvPr id="879" name="Google Shape;879;p16"/>
              <p:cNvSpPr/>
              <p:nvPr/>
            </p:nvSpPr>
            <p:spPr>
              <a:xfrm rot="10800000">
                <a:off x="8570342" y="4997409"/>
                <a:ext cx="287385" cy="247941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6"/>
              <p:cNvSpPr/>
              <p:nvPr/>
            </p:nvSpPr>
            <p:spPr>
              <a:xfrm rot="10800000">
                <a:off x="8831312" y="4346311"/>
                <a:ext cx="176565" cy="153139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6"/>
              <p:cNvSpPr/>
              <p:nvPr/>
            </p:nvSpPr>
            <p:spPr>
              <a:xfrm rot="10800000">
                <a:off x="8413868" y="4918620"/>
                <a:ext cx="156482" cy="13500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6"/>
              <p:cNvSpPr/>
              <p:nvPr/>
            </p:nvSpPr>
            <p:spPr>
              <a:xfrm rot="10800000">
                <a:off x="8805125" y="4862161"/>
                <a:ext cx="287400" cy="247941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6"/>
              <p:cNvSpPr/>
              <p:nvPr/>
            </p:nvSpPr>
            <p:spPr>
              <a:xfrm rot="10800000">
                <a:off x="8570342" y="4726912"/>
                <a:ext cx="287385" cy="247956"/>
              </a:xfrm>
              <a:custGeom>
                <a:rect b="b" l="l" r="r" t="t"/>
                <a:pathLst>
                  <a:path extrusionOk="0" h="16470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6"/>
              <p:cNvSpPr/>
              <p:nvPr/>
            </p:nvSpPr>
            <p:spPr>
              <a:xfrm rot="10800000">
                <a:off x="8805125" y="4591679"/>
                <a:ext cx="287400" cy="247941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5" name="Google Shape;88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886" name="Google Shape;886;p16"/>
          <p:cNvPicPr preferRelativeResize="0"/>
          <p:nvPr/>
        </p:nvPicPr>
        <p:blipFill rotWithShape="1">
          <a:blip r:embed="rId2">
            <a:alphaModFix/>
          </a:blip>
          <a:srcRect b="31232" l="6472" r="0" t="4396"/>
          <a:stretch/>
        </p:blipFill>
        <p:spPr>
          <a:xfrm rot="-612491">
            <a:off x="31900" y="-24708"/>
            <a:ext cx="1639411" cy="1128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89" name="Google Shape;889;p17"/>
          <p:cNvGrpSpPr/>
          <p:nvPr/>
        </p:nvGrpSpPr>
        <p:grpSpPr>
          <a:xfrm>
            <a:off x="56603" y="-89369"/>
            <a:ext cx="9372039" cy="5703969"/>
            <a:chOff x="56603" y="-89369"/>
            <a:chExt cx="9372039" cy="5703969"/>
          </a:xfrm>
        </p:grpSpPr>
        <p:grpSp>
          <p:nvGrpSpPr>
            <p:cNvPr id="890" name="Google Shape;890;p17"/>
            <p:cNvGrpSpPr/>
            <p:nvPr/>
          </p:nvGrpSpPr>
          <p:grpSpPr>
            <a:xfrm flipH="1" rot="5400000">
              <a:off x="1040282" y="2965933"/>
              <a:ext cx="1664988" cy="3632346"/>
              <a:chOff x="-58982" y="1551945"/>
              <a:chExt cx="1664988" cy="3632346"/>
            </a:xfrm>
          </p:grpSpPr>
          <p:sp>
            <p:nvSpPr>
              <p:cNvPr id="891" name="Google Shape;891;p17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7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7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7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7"/>
              <p:cNvSpPr/>
              <p:nvPr/>
            </p:nvSpPr>
            <p:spPr>
              <a:xfrm rot="-5400000">
                <a:off x="1487865" y="5066149"/>
                <a:ext cx="126812" cy="109469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7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7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7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7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7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7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7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7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7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7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7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7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7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7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5" name="Google Shape;915;p17"/>
            <p:cNvGrpSpPr/>
            <p:nvPr/>
          </p:nvGrpSpPr>
          <p:grpSpPr>
            <a:xfrm rot="-5400000">
              <a:off x="8052632" y="364889"/>
              <a:ext cx="1830267" cy="921753"/>
              <a:chOff x="1717200" y="1713050"/>
              <a:chExt cx="3495545" cy="1760750"/>
            </a:xfrm>
          </p:grpSpPr>
          <p:sp>
            <p:nvSpPr>
              <p:cNvPr id="916" name="Google Shape;916;p17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7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17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17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17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17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17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17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17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17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17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17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17"/>
              <p:cNvSpPr/>
              <p:nvPr/>
            </p:nvSpPr>
            <p:spPr>
              <a:xfrm>
                <a:off x="473552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17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30" name="Google Shape;930;p17"/>
          <p:cNvPicPr preferRelativeResize="0"/>
          <p:nvPr/>
        </p:nvPicPr>
        <p:blipFill rotWithShape="1">
          <a:blip r:embed="rId2">
            <a:alphaModFix/>
          </a:blip>
          <a:srcRect b="8185" l="21515" r="30242" t="11564"/>
          <a:stretch/>
        </p:blipFill>
        <p:spPr>
          <a:xfrm rot="6646039">
            <a:off x="8043038" y="-191673"/>
            <a:ext cx="656098" cy="10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8"/>
          <p:cNvSpPr txBox="1"/>
          <p:nvPr>
            <p:ph type="title"/>
          </p:nvPr>
        </p:nvSpPr>
        <p:spPr>
          <a:xfrm>
            <a:off x="4521075" y="1274575"/>
            <a:ext cx="3706800" cy="162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3" name="Google Shape;933;p18"/>
          <p:cNvSpPr txBox="1"/>
          <p:nvPr>
            <p:ph idx="1" type="subTitle"/>
          </p:nvPr>
        </p:nvSpPr>
        <p:spPr>
          <a:xfrm>
            <a:off x="4521075" y="2860000"/>
            <a:ext cx="37068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18"/>
          <p:cNvSpPr/>
          <p:nvPr>
            <p:ph idx="2" type="pic"/>
          </p:nvPr>
        </p:nvSpPr>
        <p:spPr>
          <a:xfrm>
            <a:off x="1075450" y="991200"/>
            <a:ext cx="3189600" cy="3161100"/>
          </a:xfrm>
          <a:prstGeom prst="ellipse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935" name="Google Shape;935;p18"/>
          <p:cNvGrpSpPr/>
          <p:nvPr/>
        </p:nvGrpSpPr>
        <p:grpSpPr>
          <a:xfrm>
            <a:off x="-320440" y="495436"/>
            <a:ext cx="9724531" cy="2855657"/>
            <a:chOff x="-320440" y="495436"/>
            <a:chExt cx="9724531" cy="2855657"/>
          </a:xfrm>
        </p:grpSpPr>
        <p:grpSp>
          <p:nvGrpSpPr>
            <p:cNvPr id="936" name="Google Shape;936;p18"/>
            <p:cNvGrpSpPr/>
            <p:nvPr/>
          </p:nvGrpSpPr>
          <p:grpSpPr>
            <a:xfrm>
              <a:off x="8414533" y="1416381"/>
              <a:ext cx="989559" cy="1934712"/>
              <a:chOff x="8414533" y="-159619"/>
              <a:chExt cx="989559" cy="1934712"/>
            </a:xfrm>
          </p:grpSpPr>
          <p:sp>
            <p:nvSpPr>
              <p:cNvPr id="937" name="Google Shape;937;p18"/>
              <p:cNvSpPr/>
              <p:nvPr/>
            </p:nvSpPr>
            <p:spPr>
              <a:xfrm rot="-5400000">
                <a:off x="9072641" y="1035926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18"/>
              <p:cNvSpPr/>
              <p:nvPr/>
            </p:nvSpPr>
            <p:spPr>
              <a:xfrm rot="-5400000">
                <a:off x="8920234" y="1506419"/>
                <a:ext cx="287973" cy="24937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18"/>
              <p:cNvSpPr/>
              <p:nvPr/>
            </p:nvSpPr>
            <p:spPr>
              <a:xfrm rot="-5400000">
                <a:off x="9238931" y="117713"/>
                <a:ext cx="176917" cy="153404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18"/>
              <p:cNvSpPr/>
              <p:nvPr/>
            </p:nvSpPr>
            <p:spPr>
              <a:xfrm rot="-5400000">
                <a:off x="8666198" y="-140327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18"/>
              <p:cNvSpPr/>
              <p:nvPr/>
            </p:nvSpPr>
            <p:spPr>
              <a:xfrm rot="-5400000">
                <a:off x="8937155" y="800675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18"/>
              <p:cNvSpPr/>
              <p:nvPr/>
            </p:nvSpPr>
            <p:spPr>
              <a:xfrm rot="-5400000">
                <a:off x="8666198" y="330174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18"/>
              <p:cNvSpPr/>
              <p:nvPr/>
            </p:nvSpPr>
            <p:spPr>
              <a:xfrm rot="-5400000">
                <a:off x="8801684" y="1035926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 rot="-5400000">
                <a:off x="8530222" y="565915"/>
                <a:ext cx="287958" cy="248394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 rot="-5400000">
                <a:off x="8937155" y="330174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 rot="-5400000">
                <a:off x="8801684" y="94923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 rot="-5400000">
                <a:off x="8801684" y="565425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 rot="-5400000">
                <a:off x="8394751" y="330664"/>
                <a:ext cx="287958" cy="248394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9" name="Google Shape;949;p18"/>
            <p:cNvGrpSpPr/>
            <p:nvPr/>
          </p:nvGrpSpPr>
          <p:grpSpPr>
            <a:xfrm flipH="1" rot="-5400000">
              <a:off x="-935717" y="1110714"/>
              <a:ext cx="2264292" cy="1033736"/>
              <a:chOff x="1717200" y="1713050"/>
              <a:chExt cx="3856083" cy="1760750"/>
            </a:xfrm>
          </p:grpSpPr>
          <p:sp>
            <p:nvSpPr>
              <p:cNvPr id="950" name="Google Shape;950;p18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096033" y="2800776"/>
                <a:ext cx="477250" cy="411750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8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8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8"/>
              <p:cNvSpPr/>
              <p:nvPr/>
            </p:nvSpPr>
            <p:spPr>
              <a:xfrm>
                <a:off x="473552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8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65" name="Google Shape;965;p18"/>
          <p:cNvGrpSpPr/>
          <p:nvPr/>
        </p:nvGrpSpPr>
        <p:grpSpPr>
          <a:xfrm>
            <a:off x="-1412642" y="-724268"/>
            <a:ext cx="11408490" cy="3205685"/>
            <a:chOff x="-1412642" y="-724268"/>
            <a:chExt cx="11408490" cy="3205685"/>
          </a:xfrm>
        </p:grpSpPr>
        <p:pic>
          <p:nvPicPr>
            <p:cNvPr id="966" name="Google Shape;966;p18"/>
            <p:cNvPicPr preferRelativeResize="0"/>
            <p:nvPr/>
          </p:nvPicPr>
          <p:blipFill rotWithShape="1">
            <a:blip r:embed="rId2">
              <a:alphaModFix/>
            </a:blip>
            <a:srcRect b="16241" l="0" r="0" t="13843"/>
            <a:stretch/>
          </p:blipFill>
          <p:spPr>
            <a:xfrm rot="-3266910">
              <a:off x="-1215240" y="-39902"/>
              <a:ext cx="2627382" cy="1836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7" name="Google Shape;967;p18"/>
            <p:cNvPicPr preferRelativeResize="0"/>
            <p:nvPr/>
          </p:nvPicPr>
          <p:blipFill rotWithShape="1">
            <a:blip r:embed="rId3">
              <a:alphaModFix/>
            </a:blip>
            <a:srcRect b="0" l="0" r="29612" t="0"/>
            <a:stretch/>
          </p:blipFill>
          <p:spPr>
            <a:xfrm rot="7841870">
              <a:off x="8617111" y="872208"/>
              <a:ext cx="1010375" cy="14354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9"/>
          <p:cNvSpPr txBox="1"/>
          <p:nvPr>
            <p:ph type="title"/>
          </p:nvPr>
        </p:nvSpPr>
        <p:spPr>
          <a:xfrm>
            <a:off x="5105325" y="2349700"/>
            <a:ext cx="3202500" cy="59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0" name="Google Shape;970;p19"/>
          <p:cNvSpPr txBox="1"/>
          <p:nvPr>
            <p:ph idx="1" type="subTitle"/>
          </p:nvPr>
        </p:nvSpPr>
        <p:spPr>
          <a:xfrm>
            <a:off x="5105325" y="2945650"/>
            <a:ext cx="3202500" cy="11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1" name="Google Shape;971;p19"/>
          <p:cNvGrpSpPr/>
          <p:nvPr/>
        </p:nvGrpSpPr>
        <p:grpSpPr>
          <a:xfrm>
            <a:off x="106470" y="-89369"/>
            <a:ext cx="9322171" cy="5407736"/>
            <a:chOff x="106470" y="-89369"/>
            <a:chExt cx="9322171" cy="5407736"/>
          </a:xfrm>
        </p:grpSpPr>
        <p:grpSp>
          <p:nvGrpSpPr>
            <p:cNvPr id="972" name="Google Shape;972;p19"/>
            <p:cNvGrpSpPr/>
            <p:nvPr/>
          </p:nvGrpSpPr>
          <p:grpSpPr>
            <a:xfrm flipH="1" rot="-5400000">
              <a:off x="6779975" y="-1073048"/>
              <a:ext cx="1664988" cy="3632346"/>
              <a:chOff x="-58982" y="1551945"/>
              <a:chExt cx="1664988" cy="3632346"/>
            </a:xfrm>
          </p:grpSpPr>
          <p:sp>
            <p:nvSpPr>
              <p:cNvPr id="973" name="Google Shape;973;p19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19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19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19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9"/>
              <p:cNvSpPr/>
              <p:nvPr/>
            </p:nvSpPr>
            <p:spPr>
              <a:xfrm rot="-5400000">
                <a:off x="1487865" y="5066149"/>
                <a:ext cx="126812" cy="109469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19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19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9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19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19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19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19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7" name="Google Shape;997;p19"/>
            <p:cNvGrpSpPr/>
            <p:nvPr/>
          </p:nvGrpSpPr>
          <p:grpSpPr>
            <a:xfrm>
              <a:off x="106470" y="4174101"/>
              <a:ext cx="1475488" cy="1144266"/>
              <a:chOff x="1717200" y="1288000"/>
              <a:chExt cx="2817968" cy="2185800"/>
            </a:xfrm>
          </p:grpSpPr>
          <p:sp>
            <p:nvSpPr>
              <p:cNvPr id="998" name="Google Shape;998;p19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19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1802078" y="128800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12" name="Google Shape;1012;p19"/>
          <p:cNvPicPr preferRelativeResize="0"/>
          <p:nvPr/>
        </p:nvPicPr>
        <p:blipFill rotWithShape="1">
          <a:blip r:embed="rId2">
            <a:alphaModFix/>
          </a:blip>
          <a:srcRect b="23395" l="0" r="0" t="0"/>
          <a:stretch/>
        </p:blipFill>
        <p:spPr>
          <a:xfrm flipH="1" rot="8100039">
            <a:off x="8314571" y="808593"/>
            <a:ext cx="941778" cy="721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5" name="Google Shape;1015;p20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9pPr>
          </a:lstStyle>
          <a:p/>
        </p:txBody>
      </p:sp>
      <p:grpSp>
        <p:nvGrpSpPr>
          <p:cNvPr id="1016" name="Google Shape;1016;p20"/>
          <p:cNvGrpSpPr/>
          <p:nvPr/>
        </p:nvGrpSpPr>
        <p:grpSpPr>
          <a:xfrm>
            <a:off x="-320353" y="-106506"/>
            <a:ext cx="10983688" cy="5008462"/>
            <a:chOff x="-320353" y="-106506"/>
            <a:chExt cx="10983688" cy="5008462"/>
          </a:xfrm>
        </p:grpSpPr>
        <p:grpSp>
          <p:nvGrpSpPr>
            <p:cNvPr id="1017" name="Google Shape;1017;p20"/>
            <p:cNvGrpSpPr/>
            <p:nvPr/>
          </p:nvGrpSpPr>
          <p:grpSpPr>
            <a:xfrm rot="5400000">
              <a:off x="8150054" y="-411324"/>
              <a:ext cx="2208462" cy="2818099"/>
              <a:chOff x="1552714" y="365650"/>
              <a:chExt cx="3660030" cy="4671140"/>
            </a:xfrm>
          </p:grpSpPr>
          <p:sp>
            <p:nvSpPr>
              <p:cNvPr id="1018" name="Google Shape;1018;p20"/>
              <p:cNvSpPr/>
              <p:nvPr/>
            </p:nvSpPr>
            <p:spPr>
              <a:xfrm>
                <a:off x="2974206" y="3647363"/>
                <a:ext cx="477225" cy="413225"/>
              </a:xfrm>
              <a:custGeom>
                <a:rect b="b" l="l" r="r" t="t"/>
                <a:pathLst>
                  <a:path extrusionOk="0" h="1652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0"/>
              <p:cNvSpPr/>
              <p:nvPr/>
            </p:nvSpPr>
            <p:spPr>
              <a:xfrm>
                <a:off x="2028444" y="3960352"/>
                <a:ext cx="408001" cy="353266"/>
              </a:xfrm>
              <a:custGeom>
                <a:rect b="b" l="l" r="r" t="t"/>
                <a:pathLst>
                  <a:path extrusionOk="0" h="1652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0"/>
              <p:cNvSpPr/>
              <p:nvPr/>
            </p:nvSpPr>
            <p:spPr>
              <a:xfrm>
                <a:off x="2496950" y="3511200"/>
                <a:ext cx="477250" cy="41172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0"/>
              <p:cNvSpPr/>
              <p:nvPr/>
            </p:nvSpPr>
            <p:spPr>
              <a:xfrm>
                <a:off x="1552714" y="3511218"/>
                <a:ext cx="475750" cy="411725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0"/>
              <p:cNvSpPr/>
              <p:nvPr/>
            </p:nvSpPr>
            <p:spPr>
              <a:xfrm>
                <a:off x="2089642" y="4730654"/>
                <a:ext cx="354865" cy="306136"/>
              </a:xfrm>
              <a:custGeom>
                <a:rect b="b" l="l" r="r" t="t"/>
                <a:pathLst>
                  <a:path extrusionOk="0" h="16470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0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0"/>
              <p:cNvSpPr/>
              <p:nvPr/>
            </p:nvSpPr>
            <p:spPr>
              <a:xfrm>
                <a:off x="2107075" y="3286625"/>
                <a:ext cx="477250" cy="411750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0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0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0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0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0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0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0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0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0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0"/>
              <p:cNvSpPr/>
              <p:nvPr/>
            </p:nvSpPr>
            <p:spPr>
              <a:xfrm>
                <a:off x="2107075" y="1937600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0"/>
              <p:cNvSpPr/>
              <p:nvPr/>
            </p:nvSpPr>
            <p:spPr>
              <a:xfrm>
                <a:off x="4345645" y="216216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0"/>
              <p:cNvSpPr/>
              <p:nvPr/>
            </p:nvSpPr>
            <p:spPr>
              <a:xfrm>
                <a:off x="473552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0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0"/>
              <p:cNvSpPr/>
              <p:nvPr/>
            </p:nvSpPr>
            <p:spPr>
              <a:xfrm>
                <a:off x="4056450" y="365650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9" name="Google Shape;1039;p20"/>
            <p:cNvGrpSpPr/>
            <p:nvPr/>
          </p:nvGrpSpPr>
          <p:grpSpPr>
            <a:xfrm rot="5400000">
              <a:off x="-265984" y="3499473"/>
              <a:ext cx="1348115" cy="1456853"/>
              <a:chOff x="2886825" y="959817"/>
              <a:chExt cx="2325940" cy="2513983"/>
            </a:xfrm>
          </p:grpSpPr>
          <p:sp>
            <p:nvSpPr>
              <p:cNvPr id="1040" name="Google Shape;1040;p20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0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0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0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0"/>
              <p:cNvSpPr/>
              <p:nvPr/>
            </p:nvSpPr>
            <p:spPr>
              <a:xfrm>
                <a:off x="4682626" y="1488290"/>
                <a:ext cx="410053" cy="355150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0"/>
              <p:cNvSpPr/>
              <p:nvPr/>
            </p:nvSpPr>
            <p:spPr>
              <a:xfrm>
                <a:off x="4347636" y="1681222"/>
                <a:ext cx="410053" cy="355172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0"/>
              <p:cNvSpPr/>
              <p:nvPr/>
            </p:nvSpPr>
            <p:spPr>
              <a:xfrm>
                <a:off x="4345645" y="216216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0"/>
              <p:cNvSpPr/>
              <p:nvPr/>
            </p:nvSpPr>
            <p:spPr>
              <a:xfrm>
                <a:off x="473552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0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0"/>
              <p:cNvSpPr/>
              <p:nvPr/>
            </p:nvSpPr>
            <p:spPr>
              <a:xfrm>
                <a:off x="4841293" y="959817"/>
                <a:ext cx="371472" cy="320487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0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1" name="Google Shape;1051;p20"/>
          <p:cNvGrpSpPr/>
          <p:nvPr/>
        </p:nvGrpSpPr>
        <p:grpSpPr>
          <a:xfrm>
            <a:off x="91743" y="-263762"/>
            <a:ext cx="9090041" cy="5870179"/>
            <a:chOff x="91743" y="-263762"/>
            <a:chExt cx="9090041" cy="5870179"/>
          </a:xfrm>
        </p:grpSpPr>
        <p:pic>
          <p:nvPicPr>
            <p:cNvPr id="1052" name="Google Shape;1052;p20"/>
            <p:cNvPicPr preferRelativeResize="0"/>
            <p:nvPr/>
          </p:nvPicPr>
          <p:blipFill rotWithShape="1">
            <a:blip r:embed="rId2">
              <a:alphaModFix/>
            </a:blip>
            <a:srcRect b="0" l="0" r="29612" t="0"/>
            <a:stretch/>
          </p:blipFill>
          <p:spPr>
            <a:xfrm rot="7841885">
              <a:off x="8207062" y="-169523"/>
              <a:ext cx="714299" cy="1014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3" name="Google Shape;1053;p20"/>
            <p:cNvPicPr preferRelativeResize="0"/>
            <p:nvPr/>
          </p:nvPicPr>
          <p:blipFill rotWithShape="1">
            <a:blip r:embed="rId3">
              <a:alphaModFix/>
            </a:blip>
            <a:srcRect b="0" l="17380" r="18249" t="-2753"/>
            <a:stretch/>
          </p:blipFill>
          <p:spPr>
            <a:xfrm rot="10610269">
              <a:off x="128292" y="4234505"/>
              <a:ext cx="868342" cy="13489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3"/>
          <p:cNvGrpSpPr/>
          <p:nvPr/>
        </p:nvGrpSpPr>
        <p:grpSpPr>
          <a:xfrm>
            <a:off x="-2028666" y="-396704"/>
            <a:ext cx="15057473" cy="5703079"/>
            <a:chOff x="-2028666" y="-396704"/>
            <a:chExt cx="15057473" cy="5703079"/>
          </a:xfrm>
        </p:grpSpPr>
        <p:grpSp>
          <p:nvGrpSpPr>
            <p:cNvPr id="154" name="Google Shape;154;p3"/>
            <p:cNvGrpSpPr/>
            <p:nvPr/>
          </p:nvGrpSpPr>
          <p:grpSpPr>
            <a:xfrm>
              <a:off x="-2028666" y="1882896"/>
              <a:ext cx="5483773" cy="3423479"/>
              <a:chOff x="-2028666" y="1882896"/>
              <a:chExt cx="5483773" cy="3423479"/>
            </a:xfrm>
          </p:grpSpPr>
          <p:sp>
            <p:nvSpPr>
              <p:cNvPr id="155" name="Google Shape;155;p3"/>
              <p:cNvSpPr/>
              <p:nvPr/>
            </p:nvSpPr>
            <p:spPr>
              <a:xfrm flipH="1" rot="10800000">
                <a:off x="-1288409" y="1882896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 flipH="1" rot="10800000">
                <a:off x="-1887335" y="1882896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 flipH="1" rot="10800000">
                <a:off x="-1887335" y="2574013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 flipH="1" rot="10800000">
                <a:off x="-1288409" y="2918986"/>
                <a:ext cx="365424" cy="316265"/>
              </a:xfrm>
              <a:custGeom>
                <a:rect b="b" l="l" r="r" t="t"/>
                <a:pathLst>
                  <a:path extrusionOk="0" h="16470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 flipH="1" rot="10800000">
                <a:off x="-90557" y="3263978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 flipH="1" rot="10800000">
                <a:off x="807832" y="3781447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 flipH="1" rot="10800000">
                <a:off x="-90557" y="4298916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 flipH="1" rot="10800000">
                <a:off x="-689483" y="4298916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 flipH="1" rot="10800000">
                <a:off x="-1163824" y="4064127"/>
                <a:ext cx="225207" cy="195328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 flipH="1" rot="10800000">
                <a:off x="-1726822" y="3692808"/>
                <a:ext cx="226474" cy="195309"/>
              </a:xfrm>
              <a:custGeom>
                <a:rect b="b" l="l" r="r" t="t"/>
                <a:pathLst>
                  <a:path extrusionOk="0" h="10171" w="11794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 flipH="1" rot="10800000">
                <a:off x="-1923263" y="3231679"/>
                <a:ext cx="148551" cy="129386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 flipH="1" rot="10800000">
                <a:off x="1773314" y="4570868"/>
                <a:ext cx="147398" cy="128138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 flipH="1" rot="10800000">
                <a:off x="3306557" y="4667853"/>
                <a:ext cx="148551" cy="128234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 flipH="1" rot="10800000">
                <a:off x="-445112" y="4853561"/>
                <a:ext cx="225207" cy="195232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 flipH="1" rot="10800000">
                <a:off x="-1571089" y="3060335"/>
                <a:ext cx="225207" cy="194080"/>
              </a:xfrm>
              <a:custGeom>
                <a:rect b="b" l="l" r="r" t="t"/>
                <a:pathLst>
                  <a:path extrusionOk="0" h="10107" w="11728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 flipH="1" rot="10800000">
                <a:off x="2849913" y="4877473"/>
                <a:ext cx="225207" cy="195309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 flipH="1" rot="10800000">
                <a:off x="1931427" y="5014075"/>
                <a:ext cx="226455" cy="195232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 flipH="1" rot="10800000">
                <a:off x="445014" y="2474097"/>
                <a:ext cx="225207" cy="195328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 flipH="1" rot="10800000">
                <a:off x="-1058421" y="4537334"/>
                <a:ext cx="226474" cy="195213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 flipH="1" rot="10800000">
                <a:off x="-2028666" y="2305696"/>
                <a:ext cx="225207" cy="195309"/>
              </a:xfrm>
              <a:custGeom>
                <a:rect b="b" l="l" r="r" t="t"/>
                <a:pathLst>
                  <a:path extrusionOk="0" h="10171" w="11728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flipH="1" rot="10800000">
                <a:off x="2354305" y="4677435"/>
                <a:ext cx="225226" cy="195309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flipH="1" rot="10800000">
                <a:off x="1406758" y="4816385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flipH="1" rot="10800000">
                <a:off x="-689483" y="1882896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flipH="1" rot="10800000">
                <a:off x="-988946" y="2400365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flipH="1" rot="10800000">
                <a:off x="-1288409" y="2227888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flipH="1" rot="10800000">
                <a:off x="-1587872" y="2400365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flipH="1" rot="10800000">
                <a:off x="208906" y="274650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flipH="1" rot="10800000">
                <a:off x="-390020" y="3091482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flipH="1" rot="10800000">
                <a:off x="508369" y="3263978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flipH="1" rot="10800000">
                <a:off x="-1288409" y="3263978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flipH="1" rot="10800000">
                <a:off x="-390020" y="3781447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flipH="1" rot="10800000">
                <a:off x="508369" y="3953924"/>
                <a:ext cx="366557" cy="317513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flipH="1" rot="10800000">
                <a:off x="208906" y="4471412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flipH="1" rot="10800000">
                <a:off x="807832" y="4816385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flipH="1" rot="10800000">
                <a:off x="-90557" y="499012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flipH="1" rot="10800000">
                <a:off x="-988946" y="2055392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flipH="1" rot="10800000">
                <a:off x="-390020" y="2400365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flipH="1" rot="10800000">
                <a:off x="-988946" y="2746509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flipH="1" rot="10800000">
                <a:off x="-90557" y="2918986"/>
                <a:ext cx="366557" cy="316265"/>
              </a:xfrm>
              <a:custGeom>
                <a:rect b="b" l="l" r="r" t="t"/>
                <a:pathLst>
                  <a:path extrusionOk="0" h="16470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flipH="1" rot="10800000">
                <a:off x="-90557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flipH="1" rot="10800000">
                <a:off x="508369" y="499012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flipH="1" rot="10800000">
                <a:off x="-689483" y="2227888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flipH="1" rot="10800000">
                <a:off x="-390020" y="2746509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flipH="1" rot="10800000">
                <a:off x="-1288409" y="2574013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flipH="1" rot="10800000">
                <a:off x="208906" y="3091482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flipH="1" rot="10800000">
                <a:off x="-689483" y="2918986"/>
                <a:ext cx="366576" cy="316265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 flipH="1" rot="10800000">
                <a:off x="208906" y="3436455"/>
                <a:ext cx="366557" cy="317513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 flipH="1" rot="10800000">
                <a:off x="-390020" y="3436455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 flipH="1" rot="10800000">
                <a:off x="-689483" y="3263978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 flipH="1" rot="10800000">
                <a:off x="-988946" y="3436455"/>
                <a:ext cx="365424" cy="317513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 flipH="1" rot="10800000">
                <a:off x="508369" y="3608951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 flipH="1" rot="10800000">
                <a:off x="208906" y="3781447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 flipH="1" rot="10800000">
                <a:off x="-90557" y="3608951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 flipH="1" rot="10800000">
                <a:off x="208906" y="4126420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 flipH="1" rot="10800000">
                <a:off x="-390020" y="4126420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 flipH="1" rot="10800000">
                <a:off x="-689483" y="3953924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 flipH="1" rot="10800000">
                <a:off x="807832" y="4471412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 flipH="1" rot="10800000">
                <a:off x="1107295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 flipH="1" rot="10800000">
                <a:off x="508369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3"/>
            <p:cNvGrpSpPr/>
            <p:nvPr/>
          </p:nvGrpSpPr>
          <p:grpSpPr>
            <a:xfrm>
              <a:off x="7225437" y="-396704"/>
              <a:ext cx="5803371" cy="3423479"/>
              <a:chOff x="-2348263" y="1882896"/>
              <a:chExt cx="5803371" cy="3423479"/>
            </a:xfrm>
          </p:grpSpPr>
          <p:sp>
            <p:nvSpPr>
              <p:cNvPr id="215" name="Google Shape;215;p3"/>
              <p:cNvSpPr/>
              <p:nvPr/>
            </p:nvSpPr>
            <p:spPr>
              <a:xfrm flipH="1" rot="10800000">
                <a:off x="-1288409" y="1882896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 flipH="1" rot="10800000">
                <a:off x="-1887335" y="1882896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 flipH="1" rot="10800000">
                <a:off x="-1887335" y="2574013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 flipH="1" rot="10800000">
                <a:off x="-1288409" y="2918986"/>
                <a:ext cx="365424" cy="316265"/>
              </a:xfrm>
              <a:custGeom>
                <a:rect b="b" l="l" r="r" t="t"/>
                <a:pathLst>
                  <a:path extrusionOk="0" h="16470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 flipH="1" rot="10800000">
                <a:off x="-90557" y="3263978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 flipH="1" rot="10800000">
                <a:off x="807832" y="3781447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 flipH="1" rot="10800000">
                <a:off x="-90557" y="4298916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 flipH="1" rot="10800000">
                <a:off x="-689483" y="4298916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 flipH="1" rot="10800000">
                <a:off x="-1025599" y="3961114"/>
                <a:ext cx="225207" cy="195328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 flipH="1" rot="10800000">
                <a:off x="-2199722" y="2501008"/>
                <a:ext cx="226474" cy="195309"/>
              </a:xfrm>
              <a:custGeom>
                <a:rect b="b" l="l" r="r" t="t"/>
                <a:pathLst>
                  <a:path extrusionOk="0" h="10171" w="11794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 flipH="1" rot="10800000">
                <a:off x="-2348263" y="2717779"/>
                <a:ext cx="148551" cy="129386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 flipH="1" rot="10800000">
                <a:off x="1773314" y="4570868"/>
                <a:ext cx="147398" cy="128138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 flipH="1" rot="10800000">
                <a:off x="3306557" y="4667853"/>
                <a:ext cx="148551" cy="128234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 flipH="1" rot="10800000">
                <a:off x="-445112" y="4853561"/>
                <a:ext cx="225207" cy="195232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 flipH="1" rot="10800000">
                <a:off x="-1571089" y="3060335"/>
                <a:ext cx="225207" cy="194080"/>
              </a:xfrm>
              <a:custGeom>
                <a:rect b="b" l="l" r="r" t="t"/>
                <a:pathLst>
                  <a:path extrusionOk="0" h="10107" w="11728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 flipH="1" rot="10800000">
                <a:off x="2849913" y="4877473"/>
                <a:ext cx="225207" cy="195309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 flipH="1" rot="10800000">
                <a:off x="1931427" y="5014075"/>
                <a:ext cx="226455" cy="195232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 flipH="1" rot="10800000">
                <a:off x="445014" y="2474097"/>
                <a:ext cx="225207" cy="195328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 flipH="1" rot="10800000">
                <a:off x="-1026234" y="4472659"/>
                <a:ext cx="226474" cy="195213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 flipH="1" rot="10800000">
                <a:off x="-2028666" y="2305696"/>
                <a:ext cx="225207" cy="195309"/>
              </a:xfrm>
              <a:custGeom>
                <a:rect b="b" l="l" r="r" t="t"/>
                <a:pathLst>
                  <a:path extrusionOk="0" h="10171" w="11728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 flipH="1" rot="10800000">
                <a:off x="2354305" y="4677435"/>
                <a:ext cx="225226" cy="195309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 flipH="1" rot="10800000">
                <a:off x="1406758" y="4816385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 flipH="1" rot="10800000">
                <a:off x="-689483" y="1882896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 flipH="1" rot="10800000">
                <a:off x="-988946" y="2400365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 flipH="1" rot="10800000">
                <a:off x="-1288409" y="2227888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 flipH="1" rot="10800000">
                <a:off x="-1587872" y="2400365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 flipH="1" rot="10800000">
                <a:off x="208906" y="274650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 flipH="1" rot="10800000">
                <a:off x="-390020" y="3091482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 flipH="1" rot="10800000">
                <a:off x="508369" y="3263978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 flipH="1" rot="10800000">
                <a:off x="-1288409" y="3263978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 flipH="1" rot="10800000">
                <a:off x="-390020" y="3781447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flipH="1" rot="10800000">
                <a:off x="508369" y="3953924"/>
                <a:ext cx="366557" cy="317513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flipH="1" rot="10800000">
                <a:off x="208906" y="4471412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flipH="1" rot="10800000">
                <a:off x="807832" y="4816385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 flipH="1" rot="10800000">
                <a:off x="-90557" y="499012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 flipH="1" rot="10800000">
                <a:off x="-988946" y="2055392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 flipH="1" rot="10800000">
                <a:off x="-390020" y="2400365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 flipH="1" rot="10800000">
                <a:off x="-988946" y="2746509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 flipH="1" rot="10800000">
                <a:off x="-90557" y="2918986"/>
                <a:ext cx="366557" cy="316265"/>
              </a:xfrm>
              <a:custGeom>
                <a:rect b="b" l="l" r="r" t="t"/>
                <a:pathLst>
                  <a:path extrusionOk="0" h="16470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 flipH="1" rot="10800000">
                <a:off x="-90557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 flipH="1" rot="10800000">
                <a:off x="508369" y="499012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 flipH="1" rot="10800000">
                <a:off x="-689483" y="2227888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 flipH="1" rot="10800000">
                <a:off x="-390020" y="2746509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 flipH="1" rot="10800000">
                <a:off x="-1288409" y="2574013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 flipH="1" rot="10800000">
                <a:off x="208906" y="3091482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flipH="1" rot="10800000">
                <a:off x="-689483" y="2918986"/>
                <a:ext cx="366576" cy="316265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flipH="1" rot="10800000">
                <a:off x="208906" y="3436455"/>
                <a:ext cx="366557" cy="317513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flipH="1" rot="10800000">
                <a:off x="-390020" y="3436455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flipH="1" rot="10800000">
                <a:off x="-689483" y="3263978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flipH="1" rot="10800000">
                <a:off x="-988946" y="3436455"/>
                <a:ext cx="365424" cy="317513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flipH="1" rot="10800000">
                <a:off x="508369" y="3608951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flipH="1" rot="10800000">
                <a:off x="208906" y="3781447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 flipH="1" rot="10800000">
                <a:off x="-90557" y="3608951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 flipH="1" rot="10800000">
                <a:off x="208906" y="4126420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 flipH="1" rot="10800000">
                <a:off x="-390020" y="4126420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 flipH="1" rot="10800000">
                <a:off x="-689483" y="3953924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 flipH="1" rot="10800000">
                <a:off x="807832" y="4471412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 flipH="1" rot="10800000">
                <a:off x="1107295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 flipH="1" rot="10800000">
                <a:off x="508369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4" name="Google Shape;274;p3"/>
            <p:cNvGrpSpPr/>
            <p:nvPr/>
          </p:nvGrpSpPr>
          <p:grpSpPr>
            <a:xfrm>
              <a:off x="0" y="0"/>
              <a:ext cx="2525467" cy="1155154"/>
              <a:chOff x="0" y="0"/>
              <a:chExt cx="2525467" cy="1155154"/>
            </a:xfrm>
          </p:grpSpPr>
          <p:sp>
            <p:nvSpPr>
              <p:cNvPr id="275" name="Google Shape;275;p3"/>
              <p:cNvSpPr/>
              <p:nvPr/>
            </p:nvSpPr>
            <p:spPr>
              <a:xfrm>
                <a:off x="1119084" y="0"/>
                <a:ext cx="306347" cy="264286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118102" y="576567"/>
                <a:ext cx="305384" cy="265249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1619574" y="288276"/>
                <a:ext cx="306331" cy="265249"/>
              </a:xfrm>
              <a:custGeom>
                <a:rect b="b" l="l" r="r" t="t"/>
                <a:pathLst>
                  <a:path extrusionOk="0" h="1652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118102" y="0"/>
                <a:ext cx="305384" cy="26428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426923" y="992015"/>
                <a:ext cx="188221" cy="163139"/>
              </a:xfrm>
              <a:custGeom>
                <a:rect b="b" l="l" r="r" t="t"/>
                <a:pathLst>
                  <a:path extrusionOk="0" h="10166" w="11729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1925893" y="69992"/>
                <a:ext cx="188205" cy="163235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2337262" y="246166"/>
                <a:ext cx="188205" cy="163235"/>
              </a:xfrm>
              <a:custGeom>
                <a:rect b="b" l="l" r="r" t="t"/>
                <a:pathLst>
                  <a:path extrusionOk="0" h="10172" w="11728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0" y="325279"/>
                <a:ext cx="188205" cy="163219"/>
              </a:xfrm>
              <a:custGeom>
                <a:rect b="b" l="l" r="r" t="t"/>
                <a:pathLst>
                  <a:path extrusionOk="0" h="10171" w="11728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1119084" y="576567"/>
                <a:ext cx="306347" cy="265249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868838" y="144146"/>
                <a:ext cx="305384" cy="265249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618593" y="288276"/>
                <a:ext cx="305384" cy="265249"/>
              </a:xfrm>
              <a:custGeom>
                <a:rect b="b" l="l" r="r" t="t"/>
                <a:pathLst>
                  <a:path extrusionOk="0" h="1652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368348" y="144146"/>
                <a:ext cx="305384" cy="265249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868838" y="432421"/>
                <a:ext cx="305384" cy="265249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1369329" y="144146"/>
                <a:ext cx="306347" cy="265249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1119084" y="288276"/>
                <a:ext cx="306347" cy="265249"/>
              </a:xfrm>
              <a:custGeom>
                <a:rect b="b" l="l" r="r" t="t"/>
                <a:pathLst>
                  <a:path extrusionOk="0" h="1652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618593" y="0"/>
                <a:ext cx="305384" cy="26428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1" name="Google Shape;291;p3"/>
          <p:cNvGrpSpPr/>
          <p:nvPr/>
        </p:nvGrpSpPr>
        <p:grpSpPr>
          <a:xfrm>
            <a:off x="-989428" y="-354917"/>
            <a:ext cx="10390893" cy="7697871"/>
            <a:chOff x="-989428" y="-354917"/>
            <a:chExt cx="10390893" cy="7697871"/>
          </a:xfrm>
        </p:grpSpPr>
        <p:pic>
          <p:nvPicPr>
            <p:cNvPr id="292" name="Google Shape;29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366432">
              <a:off x="7836502" y="-88696"/>
              <a:ext cx="1298742" cy="1298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3"/>
            <p:cNvPicPr preferRelativeResize="0"/>
            <p:nvPr/>
          </p:nvPicPr>
          <p:blipFill rotWithShape="1">
            <a:blip r:embed="rId3">
              <a:alphaModFix/>
            </a:blip>
            <a:srcRect b="17294" l="0" r="0" t="12371"/>
            <a:stretch/>
          </p:blipFill>
          <p:spPr>
            <a:xfrm flipH="1" rot="-7534173">
              <a:off x="-698083" y="3694317"/>
              <a:ext cx="3789110" cy="2664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3"/>
          <p:cNvSpPr txBox="1"/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5" name="Google Shape;295;p3"/>
          <p:cNvSpPr txBox="1"/>
          <p:nvPr>
            <p:ph hasCustomPrompt="1" idx="2" type="title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6" name="Google Shape;296;p3"/>
          <p:cNvSpPr txBox="1"/>
          <p:nvPr>
            <p:ph idx="1" type="subTitle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6" name="Google Shape;1056;p21"/>
          <p:cNvSpPr txBox="1"/>
          <p:nvPr>
            <p:ph idx="1" type="body"/>
          </p:nvPr>
        </p:nvSpPr>
        <p:spPr>
          <a:xfrm>
            <a:off x="720000" y="1215750"/>
            <a:ext cx="7704000" cy="12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057" name="Google Shape;1057;p21"/>
          <p:cNvGrpSpPr/>
          <p:nvPr/>
        </p:nvGrpSpPr>
        <p:grpSpPr>
          <a:xfrm>
            <a:off x="-374481" y="3970996"/>
            <a:ext cx="2941933" cy="3110486"/>
            <a:chOff x="-374481" y="3970996"/>
            <a:chExt cx="2941933" cy="3110486"/>
          </a:xfrm>
        </p:grpSpPr>
        <p:grpSp>
          <p:nvGrpSpPr>
            <p:cNvPr id="1058" name="Google Shape;1058;p21"/>
            <p:cNvGrpSpPr/>
            <p:nvPr/>
          </p:nvGrpSpPr>
          <p:grpSpPr>
            <a:xfrm rot="-5400000">
              <a:off x="-458757" y="4055272"/>
              <a:ext cx="3110486" cy="2941933"/>
              <a:chOff x="363575" y="365650"/>
              <a:chExt cx="4949850" cy="4681625"/>
            </a:xfrm>
          </p:grpSpPr>
          <p:sp>
            <p:nvSpPr>
              <p:cNvPr id="1059" name="Google Shape;1059;p21"/>
              <p:cNvSpPr/>
              <p:nvPr/>
            </p:nvSpPr>
            <p:spPr>
              <a:xfrm>
                <a:off x="1327325" y="4634050"/>
                <a:ext cx="475750" cy="413225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1"/>
              <p:cNvSpPr/>
              <p:nvPr/>
            </p:nvSpPr>
            <p:spPr>
              <a:xfrm>
                <a:off x="547575" y="4634050"/>
                <a:ext cx="475750" cy="413225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1"/>
              <p:cNvSpPr/>
              <p:nvPr/>
            </p:nvSpPr>
            <p:spPr>
              <a:xfrm>
                <a:off x="2886825" y="4184900"/>
                <a:ext cx="477225" cy="413225"/>
              </a:xfrm>
              <a:custGeom>
                <a:rect b="b" l="l" r="r" t="t"/>
                <a:pathLst>
                  <a:path extrusionOk="0" h="1652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1"/>
              <p:cNvSpPr/>
              <p:nvPr/>
            </p:nvSpPr>
            <p:spPr>
              <a:xfrm>
                <a:off x="547575" y="3735775"/>
                <a:ext cx="475750" cy="411725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1"/>
              <p:cNvSpPr/>
              <p:nvPr/>
            </p:nvSpPr>
            <p:spPr>
              <a:xfrm>
                <a:off x="3579246" y="3509541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1"/>
              <p:cNvSpPr/>
              <p:nvPr/>
            </p:nvSpPr>
            <p:spPr>
              <a:xfrm>
                <a:off x="1327325" y="3286625"/>
                <a:ext cx="475750" cy="411750"/>
              </a:xfrm>
              <a:custGeom>
                <a:rect b="b" l="l" r="r" t="t"/>
                <a:pathLst>
                  <a:path extrusionOk="0" h="16470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1"/>
              <p:cNvSpPr/>
              <p:nvPr/>
            </p:nvSpPr>
            <p:spPr>
              <a:xfrm>
                <a:off x="2886825" y="2837500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1"/>
              <p:cNvSpPr/>
              <p:nvPr/>
            </p:nvSpPr>
            <p:spPr>
              <a:xfrm>
                <a:off x="4056450" y="21621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1"/>
              <p:cNvSpPr/>
              <p:nvPr/>
            </p:nvSpPr>
            <p:spPr>
              <a:xfrm>
                <a:off x="2886825" y="14884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1"/>
              <p:cNvSpPr/>
              <p:nvPr/>
            </p:nvSpPr>
            <p:spPr>
              <a:xfrm>
                <a:off x="2107075" y="1488475"/>
                <a:ext cx="477250" cy="413350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>
                <a:off x="1489525" y="1953200"/>
                <a:ext cx="293200" cy="254300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>
                <a:off x="756550" y="2436650"/>
                <a:ext cx="294850" cy="254275"/>
              </a:xfrm>
              <a:custGeom>
                <a:rect b="b" l="l" r="r" t="t"/>
                <a:pathLst>
                  <a:path extrusionOk="0" h="10171" w="11794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>
                <a:off x="903150" y="987950"/>
                <a:ext cx="193400" cy="166825"/>
              </a:xfrm>
              <a:custGeom>
                <a:rect b="b" l="l" r="r" t="t"/>
                <a:pathLst>
                  <a:path extrusionOk="0" h="6673" w="7736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1"/>
              <p:cNvSpPr/>
              <p:nvPr/>
            </p:nvSpPr>
            <p:spPr>
              <a:xfrm>
                <a:off x="500800" y="3122825"/>
                <a:ext cx="193400" cy="168450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1"/>
              <p:cNvSpPr/>
              <p:nvPr/>
            </p:nvSpPr>
            <p:spPr>
              <a:xfrm>
                <a:off x="2425225" y="925550"/>
                <a:ext cx="293200" cy="254175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>
                <a:off x="959300" y="3261675"/>
                <a:ext cx="293200" cy="252675"/>
              </a:xfrm>
              <a:custGeom>
                <a:rect b="b" l="l" r="r" t="t"/>
                <a:pathLst>
                  <a:path extrusionOk="0" h="10107" w="11728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>
                <a:off x="4580094" y="1751619"/>
                <a:ext cx="293200" cy="254275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>
                <a:off x="1626750" y="1337275"/>
                <a:ext cx="294850" cy="254150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1"/>
              <p:cNvSpPr/>
              <p:nvPr/>
            </p:nvSpPr>
            <p:spPr>
              <a:xfrm>
                <a:off x="363575" y="4242550"/>
                <a:ext cx="293200" cy="254275"/>
              </a:xfrm>
              <a:custGeom>
                <a:rect b="b" l="l" r="r" t="t"/>
                <a:pathLst>
                  <a:path extrusionOk="0" h="10171" w="11728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1"/>
              <p:cNvSpPr/>
              <p:nvPr/>
            </p:nvSpPr>
            <p:spPr>
              <a:xfrm>
                <a:off x="1902850" y="376625"/>
                <a:ext cx="293200" cy="254150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4836200" y="8147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3276700" y="365650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81" name="Google Shape;1081;p21"/>
            <p:cNvGrpSpPr/>
            <p:nvPr/>
          </p:nvGrpSpPr>
          <p:grpSpPr>
            <a:xfrm rot="-5400000">
              <a:off x="-174571" y="4016084"/>
              <a:ext cx="2259868" cy="2659687"/>
              <a:chOff x="1327325" y="365650"/>
              <a:chExt cx="3596225" cy="4232475"/>
            </a:xfrm>
          </p:grpSpPr>
          <p:sp>
            <p:nvSpPr>
              <p:cNvPr id="1082" name="Google Shape;1082;p21"/>
              <p:cNvSpPr/>
              <p:nvPr/>
            </p:nvSpPr>
            <p:spPr>
              <a:xfrm>
                <a:off x="3276700" y="3960350"/>
                <a:ext cx="477225" cy="413225"/>
              </a:xfrm>
              <a:custGeom>
                <a:rect b="b" l="l" r="r" t="t"/>
                <a:pathLst>
                  <a:path extrusionOk="0" h="1652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2107075" y="4184900"/>
                <a:ext cx="477250" cy="413225"/>
              </a:xfrm>
              <a:custGeom>
                <a:rect b="b" l="l" r="r" t="t"/>
                <a:pathLst>
                  <a:path extrusionOk="0" h="1652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1"/>
              <p:cNvSpPr/>
              <p:nvPr/>
            </p:nvSpPr>
            <p:spPr>
              <a:xfrm>
                <a:off x="2496950" y="3511200"/>
                <a:ext cx="477250" cy="41172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1"/>
              <p:cNvSpPr/>
              <p:nvPr/>
            </p:nvSpPr>
            <p:spPr>
              <a:xfrm>
                <a:off x="1327325" y="3735775"/>
                <a:ext cx="475750" cy="411725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1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1"/>
              <p:cNvSpPr/>
              <p:nvPr/>
            </p:nvSpPr>
            <p:spPr>
              <a:xfrm>
                <a:off x="2107075" y="3286625"/>
                <a:ext cx="477250" cy="411750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" name="Google Shape;1088;p21"/>
              <p:cNvSpPr/>
              <p:nvPr/>
            </p:nvSpPr>
            <p:spPr>
              <a:xfrm>
                <a:off x="3969121" y="3284966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" name="Google Shape;1089;p21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" name="Google Shape;1090;p21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" name="Google Shape;1091;p21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" name="Google Shape;1092;p21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" name="Google Shape;1093;p21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" name="Google Shape;1094;p21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" name="Google Shape;1095;p21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" name="Google Shape;1096;p21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21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21"/>
              <p:cNvSpPr/>
              <p:nvPr/>
            </p:nvSpPr>
            <p:spPr>
              <a:xfrm>
                <a:off x="2107075" y="1937600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21"/>
              <p:cNvSpPr/>
              <p:nvPr/>
            </p:nvSpPr>
            <p:spPr>
              <a:xfrm>
                <a:off x="4056450" y="126390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21"/>
              <p:cNvSpPr/>
              <p:nvPr/>
            </p:nvSpPr>
            <p:spPr>
              <a:xfrm>
                <a:off x="4446325" y="10393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21"/>
              <p:cNvSpPr/>
              <p:nvPr/>
            </p:nvSpPr>
            <p:spPr>
              <a:xfrm>
                <a:off x="3666575" y="10393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21"/>
              <p:cNvSpPr/>
              <p:nvPr/>
            </p:nvSpPr>
            <p:spPr>
              <a:xfrm>
                <a:off x="4056450" y="365650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3" name="Google Shape;1103;p21"/>
          <p:cNvGrpSpPr/>
          <p:nvPr/>
        </p:nvGrpSpPr>
        <p:grpSpPr>
          <a:xfrm>
            <a:off x="8571728" y="539496"/>
            <a:ext cx="776718" cy="2496858"/>
            <a:chOff x="8280253" y="-933479"/>
            <a:chExt cx="776718" cy="2496858"/>
          </a:xfrm>
        </p:grpSpPr>
        <p:sp>
          <p:nvSpPr>
            <p:cNvPr id="1104" name="Google Shape;1104;p21"/>
            <p:cNvSpPr/>
            <p:nvPr/>
          </p:nvSpPr>
          <p:spPr>
            <a:xfrm rot="-5400000">
              <a:off x="8777662" y="-912899"/>
              <a:ext cx="299888" cy="258728"/>
            </a:xfrm>
            <a:custGeom>
              <a:rect b="b" l="l" r="r" t="t"/>
              <a:pathLst>
                <a:path extrusionOk="0" h="16469" w="19089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21"/>
            <p:cNvSpPr/>
            <p:nvPr/>
          </p:nvSpPr>
          <p:spPr>
            <a:xfrm rot="-5400000">
              <a:off x="8260183" y="-106385"/>
              <a:ext cx="299888" cy="259749"/>
            </a:xfrm>
            <a:custGeom>
              <a:rect b="b" l="l" r="r" t="t"/>
              <a:pathLst>
                <a:path extrusionOk="0" h="16534" w="19089">
                  <a:moveTo>
                    <a:pt x="4742" y="0"/>
                  </a:moveTo>
                  <a:lnTo>
                    <a:pt x="1" y="8235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21"/>
            <p:cNvSpPr/>
            <p:nvPr/>
          </p:nvSpPr>
          <p:spPr>
            <a:xfrm rot="-5400000">
              <a:off x="8260175" y="383602"/>
              <a:ext cx="299904" cy="259749"/>
            </a:xfrm>
            <a:custGeom>
              <a:rect b="b" l="l" r="r" t="t"/>
              <a:pathLst>
                <a:path extrusionOk="0" h="16534" w="19090">
                  <a:moveTo>
                    <a:pt x="4742" y="0"/>
                  </a:moveTo>
                  <a:lnTo>
                    <a:pt x="1" y="8235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1"/>
            <p:cNvSpPr/>
            <p:nvPr/>
          </p:nvSpPr>
          <p:spPr>
            <a:xfrm rot="-5400000">
              <a:off x="8560063" y="879473"/>
              <a:ext cx="184247" cy="159802"/>
            </a:xfrm>
            <a:custGeom>
              <a:rect b="b" l="l" r="r" t="t"/>
              <a:pathLst>
                <a:path extrusionOk="0" h="10172" w="11728">
                  <a:moveTo>
                    <a:pt x="2935" y="1"/>
                  </a:moveTo>
                  <a:lnTo>
                    <a:pt x="0" y="5116"/>
                  </a:lnTo>
                  <a:lnTo>
                    <a:pt x="2935" y="10171"/>
                  </a:lnTo>
                  <a:lnTo>
                    <a:pt x="8798" y="10171"/>
                  </a:lnTo>
                  <a:lnTo>
                    <a:pt x="11728" y="5116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1"/>
            <p:cNvSpPr/>
            <p:nvPr/>
          </p:nvSpPr>
          <p:spPr>
            <a:xfrm rot="-5400000">
              <a:off x="8336598" y="1263668"/>
              <a:ext cx="121533" cy="104833"/>
            </a:xfrm>
            <a:custGeom>
              <a:rect b="b" l="l" r="r" t="t"/>
              <a:pathLst>
                <a:path extrusionOk="0" h="6673" w="7736">
                  <a:moveTo>
                    <a:pt x="1937" y="0"/>
                  </a:moveTo>
                  <a:lnTo>
                    <a:pt x="0" y="3304"/>
                  </a:lnTo>
                  <a:lnTo>
                    <a:pt x="1937" y="6672"/>
                  </a:lnTo>
                  <a:lnTo>
                    <a:pt x="5804" y="6672"/>
                  </a:lnTo>
                  <a:lnTo>
                    <a:pt x="7736" y="3304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1"/>
            <p:cNvSpPr/>
            <p:nvPr/>
          </p:nvSpPr>
          <p:spPr>
            <a:xfrm rot="-5400000">
              <a:off x="8750674" y="1391393"/>
              <a:ext cx="184247" cy="159724"/>
            </a:xfrm>
            <a:custGeom>
              <a:rect b="b" l="l" r="r" t="t"/>
              <a:pathLst>
                <a:path extrusionOk="0" h="10167" w="11728">
                  <a:moveTo>
                    <a:pt x="2935" y="1"/>
                  </a:moveTo>
                  <a:lnTo>
                    <a:pt x="0" y="5051"/>
                  </a:lnTo>
                  <a:lnTo>
                    <a:pt x="2935" y="10166"/>
                  </a:lnTo>
                  <a:lnTo>
                    <a:pt x="8798" y="10166"/>
                  </a:lnTo>
                  <a:lnTo>
                    <a:pt x="11728" y="5051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1"/>
            <p:cNvSpPr/>
            <p:nvPr/>
          </p:nvSpPr>
          <p:spPr>
            <a:xfrm rot="-5400000">
              <a:off x="8458601" y="1018919"/>
              <a:ext cx="185284" cy="159708"/>
            </a:xfrm>
            <a:custGeom>
              <a:rect b="b" l="l" r="r" t="t"/>
              <a:pathLst>
                <a:path extrusionOk="0" h="10166" w="11794">
                  <a:moveTo>
                    <a:pt x="2935" y="0"/>
                  </a:moveTo>
                  <a:lnTo>
                    <a:pt x="1" y="5115"/>
                  </a:lnTo>
                  <a:lnTo>
                    <a:pt x="2935" y="10166"/>
                  </a:lnTo>
                  <a:lnTo>
                    <a:pt x="8799" y="10166"/>
                  </a:lnTo>
                  <a:lnTo>
                    <a:pt x="11793" y="5115"/>
                  </a:lnTo>
                  <a:lnTo>
                    <a:pt x="8799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21"/>
            <p:cNvSpPr/>
            <p:nvPr/>
          </p:nvSpPr>
          <p:spPr>
            <a:xfrm rot="-5400000">
              <a:off x="8636029" y="-668428"/>
              <a:ext cx="299904" cy="259765"/>
            </a:xfrm>
            <a:custGeom>
              <a:rect b="b" l="l" r="r" t="t"/>
              <a:pathLst>
                <a:path extrusionOk="0" h="16535" w="1909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21"/>
            <p:cNvSpPr/>
            <p:nvPr/>
          </p:nvSpPr>
          <p:spPr>
            <a:xfrm rot="-5400000">
              <a:off x="8636500" y="-177962"/>
              <a:ext cx="298961" cy="259765"/>
            </a:xfrm>
            <a:custGeom>
              <a:rect b="b" l="l" r="r" t="t"/>
              <a:pathLst>
                <a:path extrusionOk="0" h="16535" w="1903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2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21"/>
            <p:cNvSpPr/>
            <p:nvPr/>
          </p:nvSpPr>
          <p:spPr>
            <a:xfrm rot="-5400000">
              <a:off x="8494922" y="-913410"/>
              <a:ext cx="299888" cy="259749"/>
            </a:xfrm>
            <a:custGeom>
              <a:rect b="b" l="l" r="r" t="t"/>
              <a:pathLst>
                <a:path extrusionOk="0" h="16534" w="19089">
                  <a:moveTo>
                    <a:pt x="4742" y="0"/>
                  </a:moveTo>
                  <a:lnTo>
                    <a:pt x="1" y="8299"/>
                  </a:lnTo>
                  <a:lnTo>
                    <a:pt x="4742" y="16533"/>
                  </a:lnTo>
                  <a:lnTo>
                    <a:pt x="14288" y="16533"/>
                  </a:lnTo>
                  <a:lnTo>
                    <a:pt x="19089" y="8299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21"/>
            <p:cNvSpPr/>
            <p:nvPr/>
          </p:nvSpPr>
          <p:spPr>
            <a:xfrm rot="-5400000">
              <a:off x="8401298" y="138605"/>
              <a:ext cx="299904" cy="259749"/>
            </a:xfrm>
            <a:custGeom>
              <a:rect b="b" l="l" r="r" t="t"/>
              <a:pathLst>
                <a:path extrusionOk="0" h="16534" w="19090">
                  <a:moveTo>
                    <a:pt x="4742" y="0"/>
                  </a:moveTo>
                  <a:lnTo>
                    <a:pt x="1" y="8234"/>
                  </a:lnTo>
                  <a:lnTo>
                    <a:pt x="4742" y="16533"/>
                  </a:lnTo>
                  <a:lnTo>
                    <a:pt x="14288" y="16533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21"/>
            <p:cNvSpPr/>
            <p:nvPr/>
          </p:nvSpPr>
          <p:spPr>
            <a:xfrm rot="-5400000">
              <a:off x="8542413" y="383594"/>
              <a:ext cx="299904" cy="259765"/>
            </a:xfrm>
            <a:custGeom>
              <a:rect b="b" l="l" r="r" t="t"/>
              <a:pathLst>
                <a:path extrusionOk="0" h="16535" w="1909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6" name="Google Shape;1116;p21"/>
          <p:cNvPicPr preferRelativeResize="0"/>
          <p:nvPr/>
        </p:nvPicPr>
        <p:blipFill rotWithShape="1">
          <a:blip r:embed="rId2">
            <a:alphaModFix/>
          </a:blip>
          <a:srcRect b="21747" l="19248" r="24635" t="9343"/>
          <a:stretch/>
        </p:blipFill>
        <p:spPr>
          <a:xfrm rot="3095536">
            <a:off x="8577850" y="-399853"/>
            <a:ext cx="1529971" cy="1878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9" name="Google Shape;1119;p22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120" name="Google Shape;1120;p22"/>
          <p:cNvGrpSpPr/>
          <p:nvPr/>
        </p:nvGrpSpPr>
        <p:grpSpPr>
          <a:xfrm>
            <a:off x="-145710" y="1386445"/>
            <a:ext cx="9383341" cy="3832482"/>
            <a:chOff x="-145710" y="1386445"/>
            <a:chExt cx="9383341" cy="3832482"/>
          </a:xfrm>
        </p:grpSpPr>
        <p:grpSp>
          <p:nvGrpSpPr>
            <p:cNvPr id="1121" name="Google Shape;1121;p22"/>
            <p:cNvGrpSpPr/>
            <p:nvPr/>
          </p:nvGrpSpPr>
          <p:grpSpPr>
            <a:xfrm>
              <a:off x="-145710" y="1386445"/>
              <a:ext cx="736979" cy="1645115"/>
              <a:chOff x="-145710" y="1386445"/>
              <a:chExt cx="736979" cy="1645115"/>
            </a:xfrm>
          </p:grpSpPr>
          <p:grpSp>
            <p:nvGrpSpPr>
              <p:cNvPr id="1122" name="Google Shape;1122;p22"/>
              <p:cNvGrpSpPr/>
              <p:nvPr/>
            </p:nvGrpSpPr>
            <p:grpSpPr>
              <a:xfrm>
                <a:off x="-145710" y="1824882"/>
                <a:ext cx="736979" cy="1206678"/>
                <a:chOff x="-145710" y="-63843"/>
                <a:chExt cx="736979" cy="1206678"/>
              </a:xfrm>
            </p:grpSpPr>
            <p:sp>
              <p:nvSpPr>
                <p:cNvPr id="1123" name="Google Shape;1123;p22"/>
                <p:cNvSpPr/>
                <p:nvPr/>
              </p:nvSpPr>
              <p:spPr>
                <a:xfrm rot="5400000">
                  <a:off x="239847" y="988593"/>
                  <a:ext cx="165662" cy="142821"/>
                </a:xfrm>
                <a:custGeom>
                  <a:rect b="b" l="l" r="r" t="t"/>
                  <a:pathLst>
                    <a:path extrusionOk="0" h="10167" w="11793">
                      <a:moveTo>
                        <a:pt x="2934" y="1"/>
                      </a:moveTo>
                      <a:lnTo>
                        <a:pt x="0" y="5116"/>
                      </a:lnTo>
                      <a:lnTo>
                        <a:pt x="2934" y="10166"/>
                      </a:lnTo>
                      <a:lnTo>
                        <a:pt x="8798" y="10166"/>
                      </a:lnTo>
                      <a:lnTo>
                        <a:pt x="11792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22"/>
                <p:cNvSpPr/>
                <p:nvPr/>
              </p:nvSpPr>
              <p:spPr>
                <a:xfrm rot="5400000">
                  <a:off x="88704" y="611304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4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22"/>
                <p:cNvSpPr/>
                <p:nvPr/>
              </p:nvSpPr>
              <p:spPr>
                <a:xfrm rot="5400000">
                  <a:off x="88704" y="173170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22"/>
                <p:cNvSpPr/>
                <p:nvPr/>
              </p:nvSpPr>
              <p:spPr>
                <a:xfrm rot="5400000">
                  <a:off x="215347" y="-45441"/>
                  <a:ext cx="268153" cy="23134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22"/>
                <p:cNvSpPr/>
                <p:nvPr/>
              </p:nvSpPr>
              <p:spPr>
                <a:xfrm rot="5400000">
                  <a:off x="-163655" y="173170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22"/>
                <p:cNvSpPr/>
                <p:nvPr/>
              </p:nvSpPr>
              <p:spPr>
                <a:xfrm rot="5400000">
                  <a:off x="-37483" y="392237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22"/>
                <p:cNvSpPr/>
                <p:nvPr/>
              </p:nvSpPr>
              <p:spPr>
                <a:xfrm rot="5400000">
                  <a:off x="-37483" y="-45897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22"/>
                <p:cNvSpPr/>
                <p:nvPr/>
              </p:nvSpPr>
              <p:spPr>
                <a:xfrm rot="5400000">
                  <a:off x="341519" y="173627"/>
                  <a:ext cx="268153" cy="23134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22"/>
                <p:cNvSpPr/>
                <p:nvPr/>
              </p:nvSpPr>
              <p:spPr>
                <a:xfrm>
                  <a:off x="471557" y="539509"/>
                  <a:ext cx="115789" cy="100851"/>
                </a:xfrm>
                <a:custGeom>
                  <a:rect b="b" l="l" r="r" t="t"/>
                  <a:pathLst>
                    <a:path extrusionOk="0" h="6738" w="7736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2" name="Google Shape;1132;p22"/>
              <p:cNvGrpSpPr/>
              <p:nvPr/>
            </p:nvGrpSpPr>
            <p:grpSpPr>
              <a:xfrm>
                <a:off x="-23637" y="1386445"/>
                <a:ext cx="358448" cy="487220"/>
                <a:chOff x="-19537" y="-63843"/>
                <a:chExt cx="358448" cy="487220"/>
              </a:xfrm>
            </p:grpSpPr>
            <p:sp>
              <p:nvSpPr>
                <p:cNvPr id="1133" name="Google Shape;1133;p22"/>
                <p:cNvSpPr/>
                <p:nvPr/>
              </p:nvSpPr>
              <p:spPr>
                <a:xfrm rot="5400000">
                  <a:off x="88704" y="173170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22"/>
                <p:cNvSpPr/>
                <p:nvPr/>
              </p:nvSpPr>
              <p:spPr>
                <a:xfrm rot="5400000">
                  <a:off x="-37483" y="-45897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35" name="Google Shape;1135;p22"/>
            <p:cNvGrpSpPr/>
            <p:nvPr/>
          </p:nvGrpSpPr>
          <p:grpSpPr>
            <a:xfrm>
              <a:off x="7623926" y="4379978"/>
              <a:ext cx="1613705" cy="838949"/>
              <a:chOff x="7623926" y="4379978"/>
              <a:chExt cx="1613705" cy="838949"/>
            </a:xfrm>
          </p:grpSpPr>
          <p:sp>
            <p:nvSpPr>
              <p:cNvPr id="1136" name="Google Shape;1136;p22"/>
              <p:cNvSpPr/>
              <p:nvPr/>
            </p:nvSpPr>
            <p:spPr>
              <a:xfrm rot="10800000">
                <a:off x="8363353" y="4641833"/>
                <a:ext cx="253359" cy="218585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22"/>
              <p:cNvSpPr/>
              <p:nvPr/>
            </p:nvSpPr>
            <p:spPr>
              <a:xfrm rot="10800000">
                <a:off x="7742433" y="4999479"/>
                <a:ext cx="253359" cy="219448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22"/>
              <p:cNvSpPr/>
              <p:nvPr/>
            </p:nvSpPr>
            <p:spPr>
              <a:xfrm rot="10800000">
                <a:off x="8619165" y="4473560"/>
                <a:ext cx="155660" cy="135008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22"/>
              <p:cNvSpPr/>
              <p:nvPr/>
            </p:nvSpPr>
            <p:spPr>
              <a:xfrm rot="10800000">
                <a:off x="7949407" y="4641833"/>
                <a:ext cx="253359" cy="21858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22"/>
              <p:cNvSpPr/>
              <p:nvPr/>
            </p:nvSpPr>
            <p:spPr>
              <a:xfrm rot="10800000">
                <a:off x="8570313" y="4999479"/>
                <a:ext cx="253372" cy="219448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22"/>
              <p:cNvSpPr/>
              <p:nvPr/>
            </p:nvSpPr>
            <p:spPr>
              <a:xfrm rot="10800000">
                <a:off x="8823675" y="4379978"/>
                <a:ext cx="253359" cy="21858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22"/>
              <p:cNvSpPr/>
              <p:nvPr/>
            </p:nvSpPr>
            <p:spPr>
              <a:xfrm rot="10800000">
                <a:off x="8156380" y="4761039"/>
                <a:ext cx="253359" cy="219461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22"/>
              <p:cNvSpPr/>
              <p:nvPr/>
            </p:nvSpPr>
            <p:spPr>
              <a:xfrm rot="10800000">
                <a:off x="8570313" y="4761039"/>
                <a:ext cx="253372" cy="219461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22"/>
              <p:cNvSpPr/>
              <p:nvPr/>
            </p:nvSpPr>
            <p:spPr>
              <a:xfrm rot="10800000">
                <a:off x="8777286" y="4641833"/>
                <a:ext cx="253372" cy="21858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 rot="10800000">
                <a:off x="8985056" y="4761039"/>
                <a:ext cx="252576" cy="219461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 rot="10800000">
                <a:off x="7949407" y="4880259"/>
                <a:ext cx="253359" cy="219448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22"/>
              <p:cNvSpPr/>
              <p:nvPr/>
            </p:nvSpPr>
            <p:spPr>
              <a:xfrm rot="10800000">
                <a:off x="8156380" y="4999479"/>
                <a:ext cx="253359" cy="219448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22"/>
              <p:cNvSpPr/>
              <p:nvPr/>
            </p:nvSpPr>
            <p:spPr>
              <a:xfrm rot="10800000">
                <a:off x="8363353" y="4880259"/>
                <a:ext cx="253359" cy="219448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 flipH="1" rot="-5400000">
                <a:off x="7616567" y="4943524"/>
                <a:ext cx="107627" cy="92908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150" name="Google Shape;1150;p22"/>
          <p:cNvPicPr preferRelativeResize="0"/>
          <p:nvPr/>
        </p:nvPicPr>
        <p:blipFill rotWithShape="1">
          <a:blip r:embed="rId2">
            <a:alphaModFix/>
          </a:blip>
          <a:srcRect b="21747" l="19248" r="24635" t="9343"/>
          <a:stretch/>
        </p:blipFill>
        <p:spPr>
          <a:xfrm>
            <a:off x="-696875" y="116536"/>
            <a:ext cx="1384800" cy="170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3" name="Google Shape;1153;p23"/>
          <p:cNvSpPr txBox="1"/>
          <p:nvPr>
            <p:ph idx="1" type="subTitle"/>
          </p:nvPr>
        </p:nvSpPr>
        <p:spPr>
          <a:xfrm>
            <a:off x="861425" y="27362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4" name="Google Shape;1154;p23"/>
          <p:cNvSpPr txBox="1"/>
          <p:nvPr>
            <p:ph idx="2" type="subTitle"/>
          </p:nvPr>
        </p:nvSpPr>
        <p:spPr>
          <a:xfrm>
            <a:off x="3484350" y="34220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5" name="Google Shape;1155;p23"/>
          <p:cNvSpPr txBox="1"/>
          <p:nvPr>
            <p:ph idx="3" type="subTitle"/>
          </p:nvPr>
        </p:nvSpPr>
        <p:spPr>
          <a:xfrm>
            <a:off x="6107274" y="2736225"/>
            <a:ext cx="21753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6" name="Google Shape;1156;p23"/>
          <p:cNvSpPr txBox="1"/>
          <p:nvPr>
            <p:ph idx="4" type="subTitle"/>
          </p:nvPr>
        </p:nvSpPr>
        <p:spPr>
          <a:xfrm>
            <a:off x="861425" y="2423000"/>
            <a:ext cx="21753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157" name="Google Shape;1157;p23"/>
          <p:cNvSpPr txBox="1"/>
          <p:nvPr>
            <p:ph idx="5" type="subTitle"/>
          </p:nvPr>
        </p:nvSpPr>
        <p:spPr>
          <a:xfrm>
            <a:off x="3484347" y="3108800"/>
            <a:ext cx="21753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158" name="Google Shape;1158;p23"/>
          <p:cNvSpPr txBox="1"/>
          <p:nvPr>
            <p:ph idx="6" type="subTitle"/>
          </p:nvPr>
        </p:nvSpPr>
        <p:spPr>
          <a:xfrm>
            <a:off x="6107275" y="2423000"/>
            <a:ext cx="2175300" cy="45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1159" name="Google Shape;1159;p23"/>
          <p:cNvGrpSpPr/>
          <p:nvPr/>
        </p:nvGrpSpPr>
        <p:grpSpPr>
          <a:xfrm>
            <a:off x="-151973" y="-461074"/>
            <a:ext cx="9625866" cy="5844448"/>
            <a:chOff x="-151973" y="-461074"/>
            <a:chExt cx="9625866" cy="5844448"/>
          </a:xfrm>
        </p:grpSpPr>
        <p:grpSp>
          <p:nvGrpSpPr>
            <p:cNvPr id="1160" name="Google Shape;1160;p23"/>
            <p:cNvGrpSpPr/>
            <p:nvPr/>
          </p:nvGrpSpPr>
          <p:grpSpPr>
            <a:xfrm rot="5400000">
              <a:off x="1156950" y="-1769997"/>
              <a:ext cx="1596342" cy="4214189"/>
              <a:chOff x="-206225" y="1111253"/>
              <a:chExt cx="1596342" cy="4214189"/>
            </a:xfrm>
          </p:grpSpPr>
          <p:sp>
            <p:nvSpPr>
              <p:cNvPr id="1161" name="Google Shape;1161;p23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23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23"/>
              <p:cNvSpPr/>
              <p:nvPr/>
            </p:nvSpPr>
            <p:spPr>
              <a:xfrm rot="-5400000">
                <a:off x="890093" y="4915793"/>
                <a:ext cx="192251" cy="166745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23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23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23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23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23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23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23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23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23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23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23"/>
              <p:cNvSpPr/>
              <p:nvPr/>
            </p:nvSpPr>
            <p:spPr>
              <a:xfrm rot="-5400000">
                <a:off x="1098134" y="4720526"/>
                <a:ext cx="312916" cy="271050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23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23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23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23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23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23"/>
              <p:cNvSpPr/>
              <p:nvPr/>
            </p:nvSpPr>
            <p:spPr>
              <a:xfrm rot="-5400000">
                <a:off x="178283" y="461105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23"/>
              <p:cNvSpPr/>
              <p:nvPr/>
            </p:nvSpPr>
            <p:spPr>
              <a:xfrm rot="-5400000">
                <a:off x="233899" y="5033458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23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23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23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7" name="Google Shape;1187;p23"/>
            <p:cNvGrpSpPr/>
            <p:nvPr/>
          </p:nvGrpSpPr>
          <p:grpSpPr>
            <a:xfrm rot="10799304">
              <a:off x="7570144" y="4514075"/>
              <a:ext cx="1903748" cy="869106"/>
              <a:chOff x="1717200" y="1713050"/>
              <a:chExt cx="3856083" cy="1760750"/>
            </a:xfrm>
          </p:grpSpPr>
          <p:sp>
            <p:nvSpPr>
              <p:cNvPr id="1188" name="Google Shape;1188;p23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5096033" y="2800776"/>
                <a:ext cx="477250" cy="411750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23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23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23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3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3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3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23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23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3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3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3"/>
              <p:cNvSpPr/>
              <p:nvPr/>
            </p:nvSpPr>
            <p:spPr>
              <a:xfrm>
                <a:off x="4535195" y="2424561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3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03" name="Google Shape;1203;p23"/>
          <p:cNvPicPr preferRelativeResize="0"/>
          <p:nvPr/>
        </p:nvPicPr>
        <p:blipFill rotWithShape="1">
          <a:blip r:embed="rId2">
            <a:alphaModFix/>
          </a:blip>
          <a:srcRect b="0" l="17380" r="18249" t="-2753"/>
          <a:stretch/>
        </p:blipFill>
        <p:spPr>
          <a:xfrm rot="-9825226">
            <a:off x="60460" y="400783"/>
            <a:ext cx="797131" cy="1238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5" name="Google Shape;1205;p24"/>
          <p:cNvGrpSpPr/>
          <p:nvPr/>
        </p:nvGrpSpPr>
        <p:grpSpPr>
          <a:xfrm>
            <a:off x="-145710" y="-63843"/>
            <a:ext cx="9397289" cy="5378361"/>
            <a:chOff x="-145710" y="-63843"/>
            <a:chExt cx="9397289" cy="5378361"/>
          </a:xfrm>
        </p:grpSpPr>
        <p:grpSp>
          <p:nvGrpSpPr>
            <p:cNvPr id="1206" name="Google Shape;1206;p24"/>
            <p:cNvGrpSpPr/>
            <p:nvPr/>
          </p:nvGrpSpPr>
          <p:grpSpPr>
            <a:xfrm>
              <a:off x="7770719" y="4394775"/>
              <a:ext cx="1480860" cy="919743"/>
              <a:chOff x="7770719" y="4394775"/>
              <a:chExt cx="1480860" cy="919743"/>
            </a:xfrm>
          </p:grpSpPr>
          <p:sp>
            <p:nvSpPr>
              <p:cNvPr id="1207" name="Google Shape;1207;p24"/>
              <p:cNvSpPr/>
              <p:nvPr/>
            </p:nvSpPr>
            <p:spPr>
              <a:xfrm>
                <a:off x="8732424" y="5068018"/>
                <a:ext cx="285730" cy="246500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>
                <a:off x="8265574" y="4799104"/>
                <a:ext cx="284832" cy="246515"/>
              </a:xfrm>
              <a:custGeom>
                <a:rect b="b" l="l" r="r" t="t"/>
                <a:pathLst>
                  <a:path extrusionOk="0" h="16470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>
                <a:off x="7770719" y="4701034"/>
                <a:ext cx="115789" cy="100851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24"/>
              <p:cNvSpPr/>
              <p:nvPr/>
            </p:nvSpPr>
            <p:spPr>
              <a:xfrm>
                <a:off x="8045231" y="4784166"/>
                <a:ext cx="175539" cy="151277"/>
              </a:xfrm>
              <a:custGeom>
                <a:rect b="b" l="l" r="r" t="t"/>
                <a:pathLst>
                  <a:path extrusionOk="0" h="10107" w="11728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24"/>
              <p:cNvSpPr/>
              <p:nvPr/>
            </p:nvSpPr>
            <p:spPr>
              <a:xfrm>
                <a:off x="8965850" y="4664662"/>
                <a:ext cx="285730" cy="246500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24"/>
              <p:cNvSpPr/>
              <p:nvPr/>
            </p:nvSpPr>
            <p:spPr>
              <a:xfrm>
                <a:off x="8498999" y="4933561"/>
                <a:ext cx="284832" cy="246500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24"/>
              <p:cNvSpPr/>
              <p:nvPr/>
            </p:nvSpPr>
            <p:spPr>
              <a:xfrm>
                <a:off x="8965850" y="4933561"/>
                <a:ext cx="285730" cy="246500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24"/>
              <p:cNvSpPr/>
              <p:nvPr/>
            </p:nvSpPr>
            <p:spPr>
              <a:xfrm>
                <a:off x="8732424" y="4799104"/>
                <a:ext cx="285730" cy="246515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24"/>
              <p:cNvSpPr/>
              <p:nvPr/>
            </p:nvSpPr>
            <p:spPr>
              <a:xfrm>
                <a:off x="8965850" y="4394775"/>
                <a:ext cx="285730" cy="247488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24"/>
              <p:cNvSpPr/>
              <p:nvPr/>
            </p:nvSpPr>
            <p:spPr>
              <a:xfrm>
                <a:off x="8732424" y="4530205"/>
                <a:ext cx="285730" cy="246500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24"/>
              <p:cNvSpPr/>
              <p:nvPr/>
            </p:nvSpPr>
            <p:spPr>
              <a:xfrm>
                <a:off x="8498994" y="4642284"/>
                <a:ext cx="115789" cy="100851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8" name="Google Shape;1218;p24"/>
            <p:cNvGrpSpPr/>
            <p:nvPr/>
          </p:nvGrpSpPr>
          <p:grpSpPr>
            <a:xfrm>
              <a:off x="-145710" y="-63843"/>
              <a:ext cx="736979" cy="1206678"/>
              <a:chOff x="-145710" y="-63843"/>
              <a:chExt cx="736979" cy="1206678"/>
            </a:xfrm>
          </p:grpSpPr>
          <p:sp>
            <p:nvSpPr>
              <p:cNvPr id="1219" name="Google Shape;1219;p24"/>
              <p:cNvSpPr/>
              <p:nvPr/>
            </p:nvSpPr>
            <p:spPr>
              <a:xfrm rot="5400000">
                <a:off x="239847" y="988593"/>
                <a:ext cx="165662" cy="142821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24"/>
              <p:cNvSpPr/>
              <p:nvPr/>
            </p:nvSpPr>
            <p:spPr>
              <a:xfrm rot="5400000">
                <a:off x="88704" y="611304"/>
                <a:ext cx="268153" cy="232261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24"/>
              <p:cNvSpPr/>
              <p:nvPr/>
            </p:nvSpPr>
            <p:spPr>
              <a:xfrm rot="5400000">
                <a:off x="88704" y="173170"/>
                <a:ext cx="268153" cy="232261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24"/>
              <p:cNvSpPr/>
              <p:nvPr/>
            </p:nvSpPr>
            <p:spPr>
              <a:xfrm rot="5400000">
                <a:off x="215347" y="-45441"/>
                <a:ext cx="268153" cy="23134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24"/>
              <p:cNvSpPr/>
              <p:nvPr/>
            </p:nvSpPr>
            <p:spPr>
              <a:xfrm rot="5400000">
                <a:off x="-163655" y="173170"/>
                <a:ext cx="268153" cy="232261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24"/>
              <p:cNvSpPr/>
              <p:nvPr/>
            </p:nvSpPr>
            <p:spPr>
              <a:xfrm rot="5400000">
                <a:off x="-37483" y="392237"/>
                <a:ext cx="268153" cy="232261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24"/>
              <p:cNvSpPr/>
              <p:nvPr/>
            </p:nvSpPr>
            <p:spPr>
              <a:xfrm rot="5400000">
                <a:off x="-37483" y="-45897"/>
                <a:ext cx="268153" cy="232261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24"/>
              <p:cNvSpPr/>
              <p:nvPr/>
            </p:nvSpPr>
            <p:spPr>
              <a:xfrm rot="5400000">
                <a:off x="341519" y="173627"/>
                <a:ext cx="268153" cy="23134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24"/>
              <p:cNvSpPr/>
              <p:nvPr/>
            </p:nvSpPr>
            <p:spPr>
              <a:xfrm>
                <a:off x="471557" y="539509"/>
                <a:ext cx="115789" cy="100851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28" name="Google Shape;1228;p24"/>
          <p:cNvPicPr preferRelativeResize="0"/>
          <p:nvPr/>
        </p:nvPicPr>
        <p:blipFill rotWithShape="1">
          <a:blip r:embed="rId2">
            <a:alphaModFix/>
          </a:blip>
          <a:srcRect b="17294" l="0" r="0" t="12371"/>
          <a:stretch/>
        </p:blipFill>
        <p:spPr>
          <a:xfrm rot="-7019515">
            <a:off x="7853402" y="4503469"/>
            <a:ext cx="2510626" cy="1765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0" name="Google Shape;1230;p24"/>
          <p:cNvSpPr txBox="1"/>
          <p:nvPr>
            <p:ph idx="1" type="subTitle"/>
          </p:nvPr>
        </p:nvSpPr>
        <p:spPr>
          <a:xfrm>
            <a:off x="896975" y="1499418"/>
            <a:ext cx="74124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1" name="Google Shape;1231;p24"/>
          <p:cNvSpPr txBox="1"/>
          <p:nvPr>
            <p:ph idx="2" type="subTitle"/>
          </p:nvPr>
        </p:nvSpPr>
        <p:spPr>
          <a:xfrm>
            <a:off x="896975" y="2708396"/>
            <a:ext cx="7412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2" name="Google Shape;1232;p24"/>
          <p:cNvSpPr txBox="1"/>
          <p:nvPr>
            <p:ph idx="3" type="subTitle"/>
          </p:nvPr>
        </p:nvSpPr>
        <p:spPr>
          <a:xfrm>
            <a:off x="896975" y="3914675"/>
            <a:ext cx="7412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3" name="Google Shape;1233;p24"/>
          <p:cNvSpPr txBox="1"/>
          <p:nvPr>
            <p:ph idx="4" type="subTitle"/>
          </p:nvPr>
        </p:nvSpPr>
        <p:spPr>
          <a:xfrm>
            <a:off x="896975" y="1256200"/>
            <a:ext cx="74124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34" name="Google Shape;1234;p24"/>
          <p:cNvSpPr txBox="1"/>
          <p:nvPr>
            <p:ph idx="5" type="subTitle"/>
          </p:nvPr>
        </p:nvSpPr>
        <p:spPr>
          <a:xfrm>
            <a:off x="896975" y="2456738"/>
            <a:ext cx="74124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35" name="Google Shape;1235;p24"/>
          <p:cNvSpPr txBox="1"/>
          <p:nvPr>
            <p:ph idx="6" type="subTitle"/>
          </p:nvPr>
        </p:nvSpPr>
        <p:spPr>
          <a:xfrm>
            <a:off x="896975" y="3657275"/>
            <a:ext cx="7412400" cy="40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7" name="Google Shape;1237;p25"/>
          <p:cNvGrpSpPr/>
          <p:nvPr/>
        </p:nvGrpSpPr>
        <p:grpSpPr>
          <a:xfrm>
            <a:off x="-392406" y="-60036"/>
            <a:ext cx="9572695" cy="5441049"/>
            <a:chOff x="-392406" y="-60036"/>
            <a:chExt cx="9572695" cy="5441049"/>
          </a:xfrm>
        </p:grpSpPr>
        <p:grpSp>
          <p:nvGrpSpPr>
            <p:cNvPr id="1238" name="Google Shape;1238;p25"/>
            <p:cNvGrpSpPr/>
            <p:nvPr/>
          </p:nvGrpSpPr>
          <p:grpSpPr>
            <a:xfrm flipH="1" rot="10800000">
              <a:off x="-392406" y="3710081"/>
              <a:ext cx="2014870" cy="1670931"/>
              <a:chOff x="-324794" y="-154536"/>
              <a:chExt cx="2014870" cy="1670931"/>
            </a:xfrm>
          </p:grpSpPr>
          <p:sp>
            <p:nvSpPr>
              <p:cNvPr id="1239" name="Google Shape;1239;p25"/>
              <p:cNvSpPr/>
              <p:nvPr/>
            </p:nvSpPr>
            <p:spPr>
              <a:xfrm>
                <a:off x="410199" y="55104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25"/>
              <p:cNvSpPr/>
              <p:nvPr/>
            </p:nvSpPr>
            <p:spPr>
              <a:xfrm>
                <a:off x="-79796" y="551047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25"/>
              <p:cNvSpPr/>
              <p:nvPr/>
            </p:nvSpPr>
            <p:spPr>
              <a:xfrm>
                <a:off x="376870" y="65968"/>
                <a:ext cx="121548" cy="104927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25"/>
              <p:cNvSpPr/>
              <p:nvPr/>
            </p:nvSpPr>
            <p:spPr>
              <a:xfrm>
                <a:off x="165204" y="227730"/>
                <a:ext cx="184247" cy="159724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1462130" y="65985"/>
                <a:ext cx="185268" cy="159724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-208131" y="-147640"/>
                <a:ext cx="184247" cy="159708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655196" y="-154536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165201" y="974400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25"/>
              <p:cNvSpPr/>
              <p:nvPr/>
            </p:nvSpPr>
            <p:spPr>
              <a:xfrm>
                <a:off x="655196" y="409924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25"/>
              <p:cNvSpPr/>
              <p:nvPr/>
            </p:nvSpPr>
            <p:spPr>
              <a:xfrm>
                <a:off x="1145191" y="127694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410199" y="26881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>
                <a:off x="900194" y="-13429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165201" y="1256630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>
                <a:off x="-324794" y="1256630"/>
                <a:ext cx="298961" cy="25976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25"/>
              <p:cNvSpPr/>
              <p:nvPr/>
            </p:nvSpPr>
            <p:spPr>
              <a:xfrm>
                <a:off x="410199" y="1115523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25"/>
              <p:cNvSpPr/>
              <p:nvPr/>
            </p:nvSpPr>
            <p:spPr>
              <a:xfrm>
                <a:off x="165201" y="692170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25"/>
              <p:cNvSpPr/>
              <p:nvPr/>
            </p:nvSpPr>
            <p:spPr>
              <a:xfrm>
                <a:off x="-79796" y="833277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25"/>
              <p:cNvSpPr/>
              <p:nvPr/>
            </p:nvSpPr>
            <p:spPr>
              <a:xfrm>
                <a:off x="1390189" y="26881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25"/>
              <p:cNvSpPr/>
              <p:nvPr/>
            </p:nvSpPr>
            <p:spPr>
              <a:xfrm>
                <a:off x="900194" y="268817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25"/>
              <p:cNvSpPr/>
              <p:nvPr/>
            </p:nvSpPr>
            <p:spPr>
              <a:xfrm>
                <a:off x="1145191" y="-154536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59" name="Google Shape;1259;p25"/>
            <p:cNvGrpSpPr/>
            <p:nvPr/>
          </p:nvGrpSpPr>
          <p:grpSpPr>
            <a:xfrm>
              <a:off x="8212943" y="-60036"/>
              <a:ext cx="967346" cy="1046239"/>
              <a:chOff x="8212943" y="-60036"/>
              <a:chExt cx="967346" cy="1046239"/>
            </a:xfrm>
          </p:grpSpPr>
          <p:sp>
            <p:nvSpPr>
              <p:cNvPr id="1260" name="Google Shape;1260;p25"/>
              <p:cNvSpPr/>
              <p:nvPr/>
            </p:nvSpPr>
            <p:spPr>
              <a:xfrm flipH="1">
                <a:off x="8587242" y="-60036"/>
                <a:ext cx="287385" cy="247941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25"/>
              <p:cNvSpPr/>
              <p:nvPr/>
            </p:nvSpPr>
            <p:spPr>
              <a:xfrm flipH="1">
                <a:off x="9003724" y="833064"/>
                <a:ext cx="176565" cy="153139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25"/>
              <p:cNvSpPr/>
              <p:nvPr/>
            </p:nvSpPr>
            <p:spPr>
              <a:xfrm flipH="1">
                <a:off x="8430768" y="131689"/>
                <a:ext cx="156482" cy="13500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25"/>
              <p:cNvSpPr/>
              <p:nvPr/>
            </p:nvSpPr>
            <p:spPr>
              <a:xfrm flipH="1">
                <a:off x="8822025" y="75212"/>
                <a:ext cx="287400" cy="247941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25"/>
              <p:cNvSpPr/>
              <p:nvPr/>
            </p:nvSpPr>
            <p:spPr>
              <a:xfrm flipH="1">
                <a:off x="8587242" y="210445"/>
                <a:ext cx="287385" cy="247956"/>
              </a:xfrm>
              <a:custGeom>
                <a:rect b="b" l="l" r="r" t="t"/>
                <a:pathLst>
                  <a:path extrusionOk="0" h="16470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25"/>
              <p:cNvSpPr/>
              <p:nvPr/>
            </p:nvSpPr>
            <p:spPr>
              <a:xfrm flipH="1">
                <a:off x="8822025" y="345694"/>
                <a:ext cx="287400" cy="247941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25"/>
              <p:cNvSpPr/>
              <p:nvPr/>
            </p:nvSpPr>
            <p:spPr>
              <a:xfrm flipH="1">
                <a:off x="8212943" y="266914"/>
                <a:ext cx="156482" cy="13500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267" name="Google Shape;1267;p25"/>
          <p:cNvPicPr preferRelativeResize="0"/>
          <p:nvPr/>
        </p:nvPicPr>
        <p:blipFill rotWithShape="1">
          <a:blip r:embed="rId2">
            <a:alphaModFix/>
          </a:blip>
          <a:srcRect b="0" l="0" r="28652" t="0"/>
          <a:stretch/>
        </p:blipFill>
        <p:spPr>
          <a:xfrm flipH="1" rot="9353041">
            <a:off x="8419874" y="216328"/>
            <a:ext cx="622135" cy="871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69" name="Google Shape;1269;p25"/>
          <p:cNvSpPr txBox="1"/>
          <p:nvPr>
            <p:ph idx="1" type="subTitle"/>
          </p:nvPr>
        </p:nvSpPr>
        <p:spPr>
          <a:xfrm>
            <a:off x="713225" y="2636200"/>
            <a:ext cx="23352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0" name="Google Shape;1270;p25"/>
          <p:cNvSpPr txBox="1"/>
          <p:nvPr>
            <p:ph idx="2" type="subTitle"/>
          </p:nvPr>
        </p:nvSpPr>
        <p:spPr>
          <a:xfrm>
            <a:off x="3400950" y="2636200"/>
            <a:ext cx="23352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1" name="Google Shape;1271;p25"/>
          <p:cNvSpPr txBox="1"/>
          <p:nvPr>
            <p:ph idx="3" type="subTitle"/>
          </p:nvPr>
        </p:nvSpPr>
        <p:spPr>
          <a:xfrm>
            <a:off x="6088675" y="2636200"/>
            <a:ext cx="2335200" cy="14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2" name="Google Shape;1272;p25"/>
          <p:cNvSpPr txBox="1"/>
          <p:nvPr>
            <p:ph idx="4" type="subTitle"/>
          </p:nvPr>
        </p:nvSpPr>
        <p:spPr>
          <a:xfrm>
            <a:off x="713225" y="1980100"/>
            <a:ext cx="21897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73" name="Google Shape;1273;p25"/>
          <p:cNvSpPr txBox="1"/>
          <p:nvPr>
            <p:ph idx="5" type="subTitle"/>
          </p:nvPr>
        </p:nvSpPr>
        <p:spPr>
          <a:xfrm>
            <a:off x="3477150" y="1980100"/>
            <a:ext cx="21897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274" name="Google Shape;1274;p25"/>
          <p:cNvSpPr txBox="1"/>
          <p:nvPr>
            <p:ph idx="6" type="subTitle"/>
          </p:nvPr>
        </p:nvSpPr>
        <p:spPr>
          <a:xfrm>
            <a:off x="6241075" y="1980100"/>
            <a:ext cx="21897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b="1" sz="26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6" name="Google Shape;1276;p26"/>
          <p:cNvGrpSpPr/>
          <p:nvPr/>
        </p:nvGrpSpPr>
        <p:grpSpPr>
          <a:xfrm>
            <a:off x="-456006" y="-89919"/>
            <a:ext cx="9860098" cy="4769840"/>
            <a:chOff x="-456006" y="-89919"/>
            <a:chExt cx="9860098" cy="4769840"/>
          </a:xfrm>
        </p:grpSpPr>
        <p:grpSp>
          <p:nvGrpSpPr>
            <p:cNvPr id="1277" name="Google Shape;1277;p26"/>
            <p:cNvGrpSpPr/>
            <p:nvPr/>
          </p:nvGrpSpPr>
          <p:grpSpPr>
            <a:xfrm>
              <a:off x="8414533" y="-89919"/>
              <a:ext cx="989559" cy="1934712"/>
              <a:chOff x="8414533" y="-159619"/>
              <a:chExt cx="989559" cy="1934712"/>
            </a:xfrm>
          </p:grpSpPr>
          <p:sp>
            <p:nvSpPr>
              <p:cNvPr id="1278" name="Google Shape;1278;p26"/>
              <p:cNvSpPr/>
              <p:nvPr/>
            </p:nvSpPr>
            <p:spPr>
              <a:xfrm rot="-5400000">
                <a:off x="9072641" y="1035926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26"/>
              <p:cNvSpPr/>
              <p:nvPr/>
            </p:nvSpPr>
            <p:spPr>
              <a:xfrm rot="-5400000">
                <a:off x="8920234" y="1506419"/>
                <a:ext cx="287973" cy="24937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26"/>
              <p:cNvSpPr/>
              <p:nvPr/>
            </p:nvSpPr>
            <p:spPr>
              <a:xfrm rot="-5400000">
                <a:off x="9238931" y="117713"/>
                <a:ext cx="176917" cy="153404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6"/>
              <p:cNvSpPr/>
              <p:nvPr/>
            </p:nvSpPr>
            <p:spPr>
              <a:xfrm rot="-5400000">
                <a:off x="8666198" y="-140327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6"/>
              <p:cNvSpPr/>
              <p:nvPr/>
            </p:nvSpPr>
            <p:spPr>
              <a:xfrm rot="-5400000">
                <a:off x="8937155" y="800675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6"/>
              <p:cNvSpPr/>
              <p:nvPr/>
            </p:nvSpPr>
            <p:spPr>
              <a:xfrm rot="-5400000">
                <a:off x="8666198" y="330174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6"/>
              <p:cNvSpPr/>
              <p:nvPr/>
            </p:nvSpPr>
            <p:spPr>
              <a:xfrm rot="-5400000">
                <a:off x="8801684" y="1035926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26"/>
              <p:cNvSpPr/>
              <p:nvPr/>
            </p:nvSpPr>
            <p:spPr>
              <a:xfrm rot="-5400000">
                <a:off x="8530222" y="565915"/>
                <a:ext cx="287958" cy="248394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26"/>
              <p:cNvSpPr/>
              <p:nvPr/>
            </p:nvSpPr>
            <p:spPr>
              <a:xfrm rot="-5400000">
                <a:off x="8937155" y="330174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26"/>
              <p:cNvSpPr/>
              <p:nvPr/>
            </p:nvSpPr>
            <p:spPr>
              <a:xfrm rot="-5400000">
                <a:off x="8801684" y="94923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26"/>
              <p:cNvSpPr/>
              <p:nvPr/>
            </p:nvSpPr>
            <p:spPr>
              <a:xfrm rot="-5400000">
                <a:off x="8801684" y="565425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26"/>
              <p:cNvSpPr/>
              <p:nvPr/>
            </p:nvSpPr>
            <p:spPr>
              <a:xfrm rot="-5400000">
                <a:off x="8394751" y="330664"/>
                <a:ext cx="287958" cy="248394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90" name="Google Shape;1290;p26"/>
            <p:cNvGrpSpPr/>
            <p:nvPr/>
          </p:nvGrpSpPr>
          <p:grpSpPr>
            <a:xfrm>
              <a:off x="-456006" y="1844795"/>
              <a:ext cx="1062260" cy="2835126"/>
              <a:chOff x="-456006" y="1844795"/>
              <a:chExt cx="1062260" cy="2835126"/>
            </a:xfrm>
          </p:grpSpPr>
          <p:grpSp>
            <p:nvGrpSpPr>
              <p:cNvPr id="1291" name="Google Shape;1291;p26"/>
              <p:cNvGrpSpPr/>
              <p:nvPr/>
            </p:nvGrpSpPr>
            <p:grpSpPr>
              <a:xfrm rot="-5400000">
                <a:off x="-1088256" y="2477045"/>
                <a:ext cx="2326761" cy="1062260"/>
                <a:chOff x="1717200" y="1713050"/>
                <a:chExt cx="3856083" cy="1760750"/>
              </a:xfrm>
            </p:grpSpPr>
            <p:sp>
              <p:nvSpPr>
                <p:cNvPr id="1292" name="Google Shape;1292;p26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26"/>
                <p:cNvSpPr/>
                <p:nvPr/>
              </p:nvSpPr>
              <p:spPr>
                <a:xfrm>
                  <a:off x="5096033" y="2800776"/>
                  <a:ext cx="477250" cy="411750"/>
                </a:xfrm>
                <a:custGeom>
                  <a:rect b="b" l="l" r="r" t="t"/>
                  <a:pathLst>
                    <a:path extrusionOk="0" h="16470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26"/>
                <p:cNvSpPr/>
                <p:nvPr/>
              </p:nvSpPr>
              <p:spPr>
                <a:xfrm>
                  <a:off x="4057943" y="2725201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26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rect b="b" l="l" r="r" t="t"/>
                  <a:pathLst>
                    <a:path extrusionOk="0" h="16535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26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rect b="b" l="l" r="r" t="t"/>
                  <a:pathLst>
                    <a:path extrusionOk="0" h="16535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26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rect b="b" l="l" r="r" t="t"/>
                  <a:pathLst>
                    <a:path extrusionOk="0" h="1646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26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rect b="b" l="l" r="r" t="t"/>
                  <a:pathLst>
                    <a:path extrusionOk="0" h="16535" w="1903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26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26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8F8F8">
                    <a:alpha val="9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26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26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26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rect b="b" l="l" r="r" t="t"/>
                  <a:pathLst>
                    <a:path extrusionOk="0" h="16534" w="1909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26"/>
                <p:cNvSpPr/>
                <p:nvPr/>
              </p:nvSpPr>
              <p:spPr>
                <a:xfrm>
                  <a:off x="2107034" y="2386713"/>
                  <a:ext cx="477250" cy="413375"/>
                </a:xfrm>
                <a:custGeom>
                  <a:rect b="b" l="l" r="r" t="t"/>
                  <a:pathLst>
                    <a:path extrusionOk="0" h="16535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26"/>
                <p:cNvSpPr/>
                <p:nvPr/>
              </p:nvSpPr>
              <p:spPr>
                <a:xfrm>
                  <a:off x="4735520" y="1937618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26"/>
                <p:cNvSpPr/>
                <p:nvPr/>
              </p:nvSpPr>
              <p:spPr>
                <a:xfrm>
                  <a:off x="3955770" y="1937618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9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07" name="Google Shape;1307;p26"/>
              <p:cNvSpPr/>
              <p:nvPr/>
            </p:nvSpPr>
            <p:spPr>
              <a:xfrm rot="-5400000">
                <a:off x="382184" y="4271136"/>
                <a:ext cx="142698" cy="123072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 rot="-5400000">
                <a:off x="259109" y="4547036"/>
                <a:ext cx="142698" cy="123072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309" name="Google Shape;130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0" name="Google Shape;1310;p26"/>
          <p:cNvSpPr txBox="1"/>
          <p:nvPr>
            <p:ph idx="1" type="subTitle"/>
          </p:nvPr>
        </p:nvSpPr>
        <p:spPr>
          <a:xfrm>
            <a:off x="1692350" y="1696300"/>
            <a:ext cx="2802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1" name="Google Shape;1311;p26"/>
          <p:cNvSpPr txBox="1"/>
          <p:nvPr>
            <p:ph idx="2" type="subTitle"/>
          </p:nvPr>
        </p:nvSpPr>
        <p:spPr>
          <a:xfrm>
            <a:off x="5380099" y="1696300"/>
            <a:ext cx="2802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2" name="Google Shape;1312;p26"/>
          <p:cNvSpPr txBox="1"/>
          <p:nvPr>
            <p:ph idx="3" type="subTitle"/>
          </p:nvPr>
        </p:nvSpPr>
        <p:spPr>
          <a:xfrm>
            <a:off x="1692350" y="3466525"/>
            <a:ext cx="2802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3" name="Google Shape;1313;p26"/>
          <p:cNvSpPr txBox="1"/>
          <p:nvPr>
            <p:ph idx="4" type="subTitle"/>
          </p:nvPr>
        </p:nvSpPr>
        <p:spPr>
          <a:xfrm>
            <a:off x="5380099" y="3466525"/>
            <a:ext cx="2802000" cy="8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4" name="Google Shape;1314;p26"/>
          <p:cNvSpPr txBox="1"/>
          <p:nvPr>
            <p:ph idx="5" type="subTitle"/>
          </p:nvPr>
        </p:nvSpPr>
        <p:spPr>
          <a:xfrm>
            <a:off x="1692350" y="1391500"/>
            <a:ext cx="28020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15" name="Google Shape;1315;p26"/>
          <p:cNvSpPr txBox="1"/>
          <p:nvPr>
            <p:ph idx="6" type="subTitle"/>
          </p:nvPr>
        </p:nvSpPr>
        <p:spPr>
          <a:xfrm>
            <a:off x="5380101" y="1391500"/>
            <a:ext cx="28020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16" name="Google Shape;1316;p26"/>
          <p:cNvSpPr txBox="1"/>
          <p:nvPr>
            <p:ph idx="7" type="subTitle"/>
          </p:nvPr>
        </p:nvSpPr>
        <p:spPr>
          <a:xfrm>
            <a:off x="1692350" y="3161725"/>
            <a:ext cx="28020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17" name="Google Shape;1317;p26"/>
          <p:cNvSpPr txBox="1"/>
          <p:nvPr>
            <p:ph idx="8" type="subTitle"/>
          </p:nvPr>
        </p:nvSpPr>
        <p:spPr>
          <a:xfrm>
            <a:off x="5380101" y="3161725"/>
            <a:ext cx="2802000" cy="3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pic>
        <p:nvPicPr>
          <p:cNvPr id="1318" name="Google Shape;1318;p26"/>
          <p:cNvPicPr preferRelativeResize="0"/>
          <p:nvPr/>
        </p:nvPicPr>
        <p:blipFill rotWithShape="1">
          <a:blip r:embed="rId2">
            <a:alphaModFix/>
          </a:blip>
          <a:srcRect b="0" l="0" r="28010" t="0"/>
          <a:stretch/>
        </p:blipFill>
        <p:spPr>
          <a:xfrm rot="-612867">
            <a:off x="8031514" y="94167"/>
            <a:ext cx="798526" cy="1109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1" name="Google Shape;1321;p27"/>
          <p:cNvSpPr txBox="1"/>
          <p:nvPr>
            <p:ph idx="1" type="subTitle"/>
          </p:nvPr>
        </p:nvSpPr>
        <p:spPr>
          <a:xfrm>
            <a:off x="1870734" y="1576504"/>
            <a:ext cx="2134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2" name="Google Shape;1322;p27"/>
          <p:cNvSpPr txBox="1"/>
          <p:nvPr>
            <p:ph idx="2" type="subTitle"/>
          </p:nvPr>
        </p:nvSpPr>
        <p:spPr>
          <a:xfrm>
            <a:off x="1870727" y="3973179"/>
            <a:ext cx="2134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3" name="Google Shape;1323;p27"/>
          <p:cNvSpPr txBox="1"/>
          <p:nvPr>
            <p:ph idx="3" type="subTitle"/>
          </p:nvPr>
        </p:nvSpPr>
        <p:spPr>
          <a:xfrm>
            <a:off x="1870734" y="2774841"/>
            <a:ext cx="2134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4" name="Google Shape;1324;p27"/>
          <p:cNvSpPr txBox="1"/>
          <p:nvPr>
            <p:ph idx="4" type="subTitle"/>
          </p:nvPr>
        </p:nvSpPr>
        <p:spPr>
          <a:xfrm>
            <a:off x="5706927" y="2774875"/>
            <a:ext cx="2134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27"/>
          <p:cNvSpPr txBox="1"/>
          <p:nvPr>
            <p:ph idx="5" type="subTitle"/>
          </p:nvPr>
        </p:nvSpPr>
        <p:spPr>
          <a:xfrm>
            <a:off x="5706944" y="1576504"/>
            <a:ext cx="2134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6" name="Google Shape;1326;p27"/>
          <p:cNvSpPr txBox="1"/>
          <p:nvPr>
            <p:ph idx="6" type="subTitle"/>
          </p:nvPr>
        </p:nvSpPr>
        <p:spPr>
          <a:xfrm>
            <a:off x="5706944" y="3973179"/>
            <a:ext cx="21348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7" name="Google Shape;1327;p27"/>
          <p:cNvSpPr txBox="1"/>
          <p:nvPr>
            <p:ph idx="7" type="subTitle"/>
          </p:nvPr>
        </p:nvSpPr>
        <p:spPr>
          <a:xfrm>
            <a:off x="1869125" y="1288200"/>
            <a:ext cx="2138100" cy="4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28" name="Google Shape;1328;p27"/>
          <p:cNvSpPr txBox="1"/>
          <p:nvPr>
            <p:ph idx="8" type="subTitle"/>
          </p:nvPr>
        </p:nvSpPr>
        <p:spPr>
          <a:xfrm>
            <a:off x="1869114" y="3684875"/>
            <a:ext cx="2138100" cy="4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29" name="Google Shape;1329;p27"/>
          <p:cNvSpPr txBox="1"/>
          <p:nvPr>
            <p:ph idx="9" type="subTitle"/>
          </p:nvPr>
        </p:nvSpPr>
        <p:spPr>
          <a:xfrm>
            <a:off x="5705328" y="1288200"/>
            <a:ext cx="2138100" cy="4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30" name="Google Shape;1330;p27"/>
          <p:cNvSpPr txBox="1"/>
          <p:nvPr>
            <p:ph idx="13" type="subTitle"/>
          </p:nvPr>
        </p:nvSpPr>
        <p:spPr>
          <a:xfrm>
            <a:off x="1869125" y="2486538"/>
            <a:ext cx="2138100" cy="4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31" name="Google Shape;1331;p27"/>
          <p:cNvSpPr txBox="1"/>
          <p:nvPr>
            <p:ph idx="14" type="subTitle"/>
          </p:nvPr>
        </p:nvSpPr>
        <p:spPr>
          <a:xfrm>
            <a:off x="5705314" y="2486475"/>
            <a:ext cx="2138100" cy="4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1332" name="Google Shape;1332;p27"/>
          <p:cNvSpPr txBox="1"/>
          <p:nvPr>
            <p:ph idx="15" type="subTitle"/>
          </p:nvPr>
        </p:nvSpPr>
        <p:spPr>
          <a:xfrm>
            <a:off x="5705328" y="3684875"/>
            <a:ext cx="2138100" cy="41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b="1" sz="2400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1333" name="Google Shape;1333;p27"/>
          <p:cNvGrpSpPr/>
          <p:nvPr/>
        </p:nvGrpSpPr>
        <p:grpSpPr>
          <a:xfrm>
            <a:off x="-23760" y="324970"/>
            <a:ext cx="9283239" cy="4919848"/>
            <a:chOff x="-23760" y="324970"/>
            <a:chExt cx="9283239" cy="4919848"/>
          </a:xfrm>
        </p:grpSpPr>
        <p:grpSp>
          <p:nvGrpSpPr>
            <p:cNvPr id="1334" name="Google Shape;1334;p27"/>
            <p:cNvGrpSpPr/>
            <p:nvPr/>
          </p:nvGrpSpPr>
          <p:grpSpPr>
            <a:xfrm>
              <a:off x="7778619" y="4325075"/>
              <a:ext cx="1480860" cy="919743"/>
              <a:chOff x="7770719" y="4394775"/>
              <a:chExt cx="1480860" cy="919743"/>
            </a:xfrm>
          </p:grpSpPr>
          <p:sp>
            <p:nvSpPr>
              <p:cNvPr id="1335" name="Google Shape;1335;p27"/>
              <p:cNvSpPr/>
              <p:nvPr/>
            </p:nvSpPr>
            <p:spPr>
              <a:xfrm>
                <a:off x="8732424" y="5068018"/>
                <a:ext cx="285730" cy="246500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6" name="Google Shape;1336;p27"/>
              <p:cNvSpPr/>
              <p:nvPr/>
            </p:nvSpPr>
            <p:spPr>
              <a:xfrm>
                <a:off x="8265574" y="4799104"/>
                <a:ext cx="284832" cy="246515"/>
              </a:xfrm>
              <a:custGeom>
                <a:rect b="b" l="l" r="r" t="t"/>
                <a:pathLst>
                  <a:path extrusionOk="0" h="16470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27"/>
              <p:cNvSpPr/>
              <p:nvPr/>
            </p:nvSpPr>
            <p:spPr>
              <a:xfrm>
                <a:off x="7770719" y="4701034"/>
                <a:ext cx="115789" cy="100851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27"/>
              <p:cNvSpPr/>
              <p:nvPr/>
            </p:nvSpPr>
            <p:spPr>
              <a:xfrm>
                <a:off x="8045231" y="4784166"/>
                <a:ext cx="175539" cy="151277"/>
              </a:xfrm>
              <a:custGeom>
                <a:rect b="b" l="l" r="r" t="t"/>
                <a:pathLst>
                  <a:path extrusionOk="0" h="10107" w="11728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27"/>
              <p:cNvSpPr/>
              <p:nvPr/>
            </p:nvSpPr>
            <p:spPr>
              <a:xfrm>
                <a:off x="8965850" y="4664662"/>
                <a:ext cx="285730" cy="246500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27"/>
              <p:cNvSpPr/>
              <p:nvPr/>
            </p:nvSpPr>
            <p:spPr>
              <a:xfrm>
                <a:off x="8498999" y="4933561"/>
                <a:ext cx="284832" cy="246500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" name="Google Shape;1341;p27"/>
              <p:cNvSpPr/>
              <p:nvPr/>
            </p:nvSpPr>
            <p:spPr>
              <a:xfrm>
                <a:off x="8965850" y="4933561"/>
                <a:ext cx="285730" cy="246500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" name="Google Shape;1342;p27"/>
              <p:cNvSpPr/>
              <p:nvPr/>
            </p:nvSpPr>
            <p:spPr>
              <a:xfrm>
                <a:off x="8732424" y="4799104"/>
                <a:ext cx="285730" cy="246515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3" name="Google Shape;1343;p27"/>
              <p:cNvSpPr/>
              <p:nvPr/>
            </p:nvSpPr>
            <p:spPr>
              <a:xfrm>
                <a:off x="8965850" y="4394775"/>
                <a:ext cx="285730" cy="247488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4" name="Google Shape;1344;p27"/>
              <p:cNvSpPr/>
              <p:nvPr/>
            </p:nvSpPr>
            <p:spPr>
              <a:xfrm>
                <a:off x="8732424" y="4530205"/>
                <a:ext cx="285730" cy="246500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27"/>
              <p:cNvSpPr/>
              <p:nvPr/>
            </p:nvSpPr>
            <p:spPr>
              <a:xfrm>
                <a:off x="8498994" y="4642284"/>
                <a:ext cx="115789" cy="100851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46" name="Google Shape;1346;p27"/>
            <p:cNvGrpSpPr/>
            <p:nvPr/>
          </p:nvGrpSpPr>
          <p:grpSpPr>
            <a:xfrm>
              <a:off x="-23760" y="324970"/>
              <a:ext cx="736979" cy="1206678"/>
              <a:chOff x="-145710" y="-63843"/>
              <a:chExt cx="736979" cy="1206678"/>
            </a:xfrm>
          </p:grpSpPr>
          <p:sp>
            <p:nvSpPr>
              <p:cNvPr id="1347" name="Google Shape;1347;p27"/>
              <p:cNvSpPr/>
              <p:nvPr/>
            </p:nvSpPr>
            <p:spPr>
              <a:xfrm rot="5400000">
                <a:off x="239847" y="988593"/>
                <a:ext cx="165662" cy="142821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27"/>
              <p:cNvSpPr/>
              <p:nvPr/>
            </p:nvSpPr>
            <p:spPr>
              <a:xfrm rot="5400000">
                <a:off x="88704" y="611304"/>
                <a:ext cx="268153" cy="232261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27"/>
              <p:cNvSpPr/>
              <p:nvPr/>
            </p:nvSpPr>
            <p:spPr>
              <a:xfrm rot="5400000">
                <a:off x="88704" y="173170"/>
                <a:ext cx="268153" cy="232261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27"/>
              <p:cNvSpPr/>
              <p:nvPr/>
            </p:nvSpPr>
            <p:spPr>
              <a:xfrm rot="5400000">
                <a:off x="215347" y="-45441"/>
                <a:ext cx="268153" cy="23134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1" name="Google Shape;1351;p27"/>
              <p:cNvSpPr/>
              <p:nvPr/>
            </p:nvSpPr>
            <p:spPr>
              <a:xfrm rot="5400000">
                <a:off x="-163655" y="173170"/>
                <a:ext cx="268153" cy="232261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2" name="Google Shape;1352;p27"/>
              <p:cNvSpPr/>
              <p:nvPr/>
            </p:nvSpPr>
            <p:spPr>
              <a:xfrm rot="5400000">
                <a:off x="-37483" y="392237"/>
                <a:ext cx="268153" cy="232261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" name="Google Shape;1353;p27"/>
              <p:cNvSpPr/>
              <p:nvPr/>
            </p:nvSpPr>
            <p:spPr>
              <a:xfrm rot="5400000">
                <a:off x="-37483" y="-45897"/>
                <a:ext cx="268153" cy="232261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" name="Google Shape;1354;p27"/>
              <p:cNvSpPr/>
              <p:nvPr/>
            </p:nvSpPr>
            <p:spPr>
              <a:xfrm rot="5400000">
                <a:off x="341519" y="173627"/>
                <a:ext cx="268153" cy="23134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5" name="Google Shape;1355;p27"/>
              <p:cNvSpPr/>
              <p:nvPr/>
            </p:nvSpPr>
            <p:spPr>
              <a:xfrm>
                <a:off x="471557" y="539509"/>
                <a:ext cx="115789" cy="100851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356" name="Google Shape;1356;p27"/>
          <p:cNvGrpSpPr/>
          <p:nvPr/>
        </p:nvGrpSpPr>
        <p:grpSpPr>
          <a:xfrm>
            <a:off x="-446511" y="-1440611"/>
            <a:ext cx="10404881" cy="7432530"/>
            <a:chOff x="-446511" y="-1440611"/>
            <a:chExt cx="10404881" cy="7432530"/>
          </a:xfrm>
        </p:grpSpPr>
        <p:pic>
          <p:nvPicPr>
            <p:cNvPr id="1357" name="Google Shape;1357;p27"/>
            <p:cNvPicPr preferRelativeResize="0"/>
            <p:nvPr/>
          </p:nvPicPr>
          <p:blipFill rotWithShape="1">
            <a:blip r:embed="rId2">
              <a:alphaModFix/>
            </a:blip>
            <a:srcRect b="31232" l="6472" r="0" t="4396"/>
            <a:stretch/>
          </p:blipFill>
          <p:spPr>
            <a:xfrm rot="-4847036">
              <a:off x="7843637" y="3939203"/>
              <a:ext cx="2299169" cy="1582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8" name="Google Shape;1358;p27"/>
            <p:cNvPicPr preferRelativeResize="0"/>
            <p:nvPr/>
          </p:nvPicPr>
          <p:blipFill rotWithShape="1">
            <a:blip r:embed="rId2">
              <a:alphaModFix/>
            </a:blip>
            <a:srcRect b="31232" l="6472" r="0" t="4396"/>
            <a:stretch/>
          </p:blipFill>
          <p:spPr>
            <a:xfrm rot="-5400000">
              <a:off x="-804849" y="-1082273"/>
              <a:ext cx="2299170" cy="158249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28"/>
          <p:cNvSpPr txBox="1"/>
          <p:nvPr>
            <p:ph hasCustomPrompt="1" type="title"/>
          </p:nvPr>
        </p:nvSpPr>
        <p:spPr>
          <a:xfrm>
            <a:off x="934000" y="682560"/>
            <a:ext cx="3868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1" name="Google Shape;1361;p28"/>
          <p:cNvSpPr txBox="1"/>
          <p:nvPr>
            <p:ph idx="1" type="subTitle"/>
          </p:nvPr>
        </p:nvSpPr>
        <p:spPr>
          <a:xfrm>
            <a:off x="934000" y="1400000"/>
            <a:ext cx="3868500" cy="36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2" name="Google Shape;1362;p28"/>
          <p:cNvSpPr txBox="1"/>
          <p:nvPr>
            <p:ph hasCustomPrompt="1" idx="2" type="title"/>
          </p:nvPr>
        </p:nvSpPr>
        <p:spPr>
          <a:xfrm>
            <a:off x="2637825" y="2054260"/>
            <a:ext cx="3868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3" name="Google Shape;1363;p28"/>
          <p:cNvSpPr txBox="1"/>
          <p:nvPr>
            <p:ph idx="3" type="subTitle"/>
          </p:nvPr>
        </p:nvSpPr>
        <p:spPr>
          <a:xfrm>
            <a:off x="2637825" y="2771708"/>
            <a:ext cx="3868500" cy="36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64" name="Google Shape;1364;p28"/>
          <p:cNvSpPr txBox="1"/>
          <p:nvPr>
            <p:ph hasCustomPrompt="1" idx="4" type="title"/>
          </p:nvPr>
        </p:nvSpPr>
        <p:spPr>
          <a:xfrm>
            <a:off x="4341475" y="3425960"/>
            <a:ext cx="38685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65" name="Google Shape;1365;p28"/>
          <p:cNvSpPr txBox="1"/>
          <p:nvPr>
            <p:ph idx="5" type="subTitle"/>
          </p:nvPr>
        </p:nvSpPr>
        <p:spPr>
          <a:xfrm>
            <a:off x="4341475" y="4143399"/>
            <a:ext cx="3868500" cy="3657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366" name="Google Shape;1366;p28"/>
          <p:cNvGrpSpPr/>
          <p:nvPr/>
        </p:nvGrpSpPr>
        <p:grpSpPr>
          <a:xfrm>
            <a:off x="-126025" y="-38150"/>
            <a:ext cx="9356675" cy="5181642"/>
            <a:chOff x="-126025" y="-38150"/>
            <a:chExt cx="9356675" cy="5181642"/>
          </a:xfrm>
        </p:grpSpPr>
        <p:grpSp>
          <p:nvGrpSpPr>
            <p:cNvPr id="1367" name="Google Shape;1367;p28"/>
            <p:cNvGrpSpPr/>
            <p:nvPr/>
          </p:nvGrpSpPr>
          <p:grpSpPr>
            <a:xfrm>
              <a:off x="6461476" y="-38150"/>
              <a:ext cx="2769173" cy="2097187"/>
              <a:chOff x="6461476" y="-38150"/>
              <a:chExt cx="2769173" cy="2097187"/>
            </a:xfrm>
          </p:grpSpPr>
          <p:sp>
            <p:nvSpPr>
              <p:cNvPr id="1368" name="Google Shape;1368;p28"/>
              <p:cNvSpPr/>
              <p:nvPr/>
            </p:nvSpPr>
            <p:spPr>
              <a:xfrm rot="5400000">
                <a:off x="8603152" y="1740534"/>
                <a:ext cx="273354" cy="236767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8"/>
              <p:cNvSpPr/>
              <p:nvPr/>
            </p:nvSpPr>
            <p:spPr>
              <a:xfrm rot="5400000">
                <a:off x="8492852" y="1777659"/>
                <a:ext cx="109920" cy="95557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8"/>
              <p:cNvSpPr/>
              <p:nvPr/>
            </p:nvSpPr>
            <p:spPr>
              <a:xfrm rot="5400000">
                <a:off x="8753217" y="129327"/>
                <a:ext cx="167945" cy="145591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1" name="Google Shape;1371;p28"/>
              <p:cNvSpPr/>
              <p:nvPr/>
            </p:nvSpPr>
            <p:spPr>
              <a:xfrm rot="5400000">
                <a:off x="8872435" y="1901803"/>
                <a:ext cx="168876" cy="145591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2" name="Google Shape;1372;p28"/>
              <p:cNvSpPr/>
              <p:nvPr/>
            </p:nvSpPr>
            <p:spPr>
              <a:xfrm rot="5400000">
                <a:off x="8718367" y="1517247"/>
                <a:ext cx="273354" cy="236767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28"/>
              <p:cNvSpPr/>
              <p:nvPr/>
            </p:nvSpPr>
            <p:spPr>
              <a:xfrm rot="5400000">
                <a:off x="8976054" y="624562"/>
                <a:ext cx="273354" cy="23583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8"/>
              <p:cNvSpPr/>
              <p:nvPr/>
            </p:nvSpPr>
            <p:spPr>
              <a:xfrm rot="5400000">
                <a:off x="8461145" y="624097"/>
                <a:ext cx="273354" cy="236767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28"/>
              <p:cNvSpPr/>
              <p:nvPr/>
            </p:nvSpPr>
            <p:spPr>
              <a:xfrm rot="5400000">
                <a:off x="8718367" y="1070672"/>
                <a:ext cx="273354" cy="236767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28"/>
              <p:cNvSpPr/>
              <p:nvPr/>
            </p:nvSpPr>
            <p:spPr>
              <a:xfrm rot="5400000">
                <a:off x="8847450" y="401275"/>
                <a:ext cx="273354" cy="23583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8"/>
              <p:cNvSpPr/>
              <p:nvPr/>
            </p:nvSpPr>
            <p:spPr>
              <a:xfrm rot="5400000">
                <a:off x="8589749" y="400809"/>
                <a:ext cx="273354" cy="236767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8"/>
              <p:cNvSpPr/>
              <p:nvPr/>
            </p:nvSpPr>
            <p:spPr>
              <a:xfrm rot="5400000">
                <a:off x="8847450" y="847850"/>
                <a:ext cx="273354" cy="23583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8"/>
              <p:cNvSpPr/>
              <p:nvPr/>
            </p:nvSpPr>
            <p:spPr>
              <a:xfrm rot="5400000">
                <a:off x="8461145" y="1070672"/>
                <a:ext cx="273354" cy="236767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8"/>
              <p:cNvSpPr/>
              <p:nvPr/>
            </p:nvSpPr>
            <p:spPr>
              <a:xfrm rot="5400000">
                <a:off x="8589749" y="1293959"/>
                <a:ext cx="273354" cy="236767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8"/>
              <p:cNvSpPr/>
              <p:nvPr/>
            </p:nvSpPr>
            <p:spPr>
              <a:xfrm rot="5400000">
                <a:off x="8589749" y="847384"/>
                <a:ext cx="273354" cy="236767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8"/>
              <p:cNvSpPr/>
              <p:nvPr/>
            </p:nvSpPr>
            <p:spPr>
              <a:xfrm rot="5400000">
                <a:off x="8976054" y="1071137"/>
                <a:ext cx="273354" cy="23583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8"/>
              <p:cNvSpPr/>
              <p:nvPr/>
            </p:nvSpPr>
            <p:spPr>
              <a:xfrm>
                <a:off x="8085769" y="12488"/>
                <a:ext cx="252500" cy="218703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4" name="Google Shape;1384;p28"/>
              <p:cNvSpPr/>
              <p:nvPr/>
            </p:nvSpPr>
            <p:spPr>
              <a:xfrm>
                <a:off x="7200833" y="80681"/>
                <a:ext cx="252500" cy="218703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5" name="Google Shape;1385;p28"/>
              <p:cNvSpPr/>
              <p:nvPr/>
            </p:nvSpPr>
            <p:spPr>
              <a:xfrm>
                <a:off x="6788242" y="80681"/>
                <a:ext cx="252513" cy="218703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8"/>
              <p:cNvSpPr/>
              <p:nvPr/>
            </p:nvSpPr>
            <p:spPr>
              <a:xfrm>
                <a:off x="6461476" y="326586"/>
                <a:ext cx="155132" cy="134550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28"/>
              <p:cNvSpPr/>
              <p:nvPr/>
            </p:nvSpPr>
            <p:spPr>
              <a:xfrm>
                <a:off x="6616598" y="148838"/>
                <a:ext cx="95561" cy="82370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8"/>
              <p:cNvSpPr/>
              <p:nvPr/>
            </p:nvSpPr>
            <p:spPr>
              <a:xfrm>
                <a:off x="7613423" y="318331"/>
                <a:ext cx="252500" cy="218717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8"/>
              <p:cNvSpPr/>
              <p:nvPr/>
            </p:nvSpPr>
            <p:spPr>
              <a:xfrm>
                <a:off x="7407128" y="-38150"/>
                <a:ext cx="252500" cy="218703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8"/>
              <p:cNvSpPr/>
              <p:nvPr/>
            </p:nvSpPr>
            <p:spPr>
              <a:xfrm>
                <a:off x="7407128" y="199513"/>
                <a:ext cx="252500" cy="218703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8"/>
              <p:cNvSpPr/>
              <p:nvPr/>
            </p:nvSpPr>
            <p:spPr>
              <a:xfrm>
                <a:off x="6994537" y="199513"/>
                <a:ext cx="252513" cy="218703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28"/>
              <p:cNvSpPr/>
              <p:nvPr/>
            </p:nvSpPr>
            <p:spPr>
              <a:xfrm>
                <a:off x="6788242" y="318331"/>
                <a:ext cx="252513" cy="218717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28"/>
              <p:cNvSpPr/>
              <p:nvPr/>
            </p:nvSpPr>
            <p:spPr>
              <a:xfrm>
                <a:off x="7725194" y="-38150"/>
                <a:ext cx="252500" cy="218703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94" name="Google Shape;1394;p28"/>
            <p:cNvGrpSpPr/>
            <p:nvPr/>
          </p:nvGrpSpPr>
          <p:grpSpPr>
            <a:xfrm>
              <a:off x="-126025" y="1631312"/>
              <a:ext cx="1789371" cy="3512181"/>
              <a:chOff x="-126025" y="1631312"/>
              <a:chExt cx="1789371" cy="3512181"/>
            </a:xfrm>
          </p:grpSpPr>
          <p:sp>
            <p:nvSpPr>
              <p:cNvPr id="1395" name="Google Shape;1395;p28"/>
              <p:cNvSpPr/>
              <p:nvPr/>
            </p:nvSpPr>
            <p:spPr>
              <a:xfrm>
                <a:off x="141513" y="4068702"/>
                <a:ext cx="327472" cy="28252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" name="Google Shape;1396;p28"/>
              <p:cNvSpPr/>
              <p:nvPr/>
            </p:nvSpPr>
            <p:spPr>
              <a:xfrm>
                <a:off x="676589" y="3760506"/>
                <a:ext cx="327472" cy="28252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" name="Google Shape;1397;p28"/>
              <p:cNvSpPr/>
              <p:nvPr/>
            </p:nvSpPr>
            <p:spPr>
              <a:xfrm>
                <a:off x="141513" y="3760506"/>
                <a:ext cx="327472" cy="28252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>
                <a:off x="141513" y="3142981"/>
                <a:ext cx="327472" cy="283641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9" name="Google Shape;1399;p28"/>
              <p:cNvSpPr/>
              <p:nvPr/>
            </p:nvSpPr>
            <p:spPr>
              <a:xfrm>
                <a:off x="933998" y="4794285"/>
                <a:ext cx="201175" cy="175222"/>
              </a:xfrm>
              <a:custGeom>
                <a:rect b="b" l="l" r="r" t="t"/>
                <a:pathLst>
                  <a:path extrusionOk="0" h="6738" w="7736">
                    <a:moveTo>
                      <a:pt x="1937" y="0"/>
                    </a:moveTo>
                    <a:lnTo>
                      <a:pt x="0" y="3369"/>
                    </a:lnTo>
                    <a:lnTo>
                      <a:pt x="1937" y="6737"/>
                    </a:lnTo>
                    <a:lnTo>
                      <a:pt x="5804" y="6737"/>
                    </a:lnTo>
                    <a:lnTo>
                      <a:pt x="7736" y="3369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0" name="Google Shape;1400;p28"/>
              <p:cNvSpPr/>
              <p:nvPr/>
            </p:nvSpPr>
            <p:spPr>
              <a:xfrm>
                <a:off x="409052" y="2718784"/>
                <a:ext cx="201194" cy="174484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>
                <a:off x="46318" y="4431435"/>
                <a:ext cx="201194" cy="174501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2" name="Google Shape;1402;p28"/>
              <p:cNvSpPr/>
              <p:nvPr/>
            </p:nvSpPr>
            <p:spPr>
              <a:xfrm>
                <a:off x="486113" y="4619784"/>
                <a:ext cx="201194" cy="174501"/>
              </a:xfrm>
              <a:custGeom>
                <a:rect b="b" l="l" r="r" t="t"/>
                <a:pathLst>
                  <a:path extrusionOk="0" h="10172" w="11728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517181" y="4068702"/>
                <a:ext cx="201194" cy="174415"/>
              </a:xfrm>
              <a:custGeom>
                <a:rect b="b" l="l" r="r" t="t"/>
                <a:pathLst>
                  <a:path extrusionOk="0" h="10167" w="11728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-126025" y="3606399"/>
                <a:ext cx="327472" cy="28252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-126025" y="2988875"/>
                <a:ext cx="327472" cy="283658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>
                <a:off x="-126025" y="3914595"/>
                <a:ext cx="327472" cy="282543"/>
              </a:xfrm>
              <a:custGeom>
                <a:rect b="b" l="l" r="r" t="t"/>
                <a:pathLst>
                  <a:path extrusionOk="0" h="16470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>
                <a:off x="409051" y="3606399"/>
                <a:ext cx="327472" cy="28252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-126025" y="3297088"/>
                <a:ext cx="327472" cy="283641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1293977" y="4969009"/>
                <a:ext cx="201194" cy="174484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1462152" y="4869359"/>
                <a:ext cx="201194" cy="174484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 rot="-5400000">
                <a:off x="-64227" y="1648210"/>
                <a:ext cx="252500" cy="218703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p28"/>
              <p:cNvSpPr/>
              <p:nvPr/>
            </p:nvSpPr>
            <p:spPr>
              <a:xfrm rot="-5400000">
                <a:off x="-64233" y="2060794"/>
                <a:ext cx="252513" cy="218703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 rot="-5400000">
                <a:off x="188285" y="2478327"/>
                <a:ext cx="155132" cy="134550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 rot="-5400000">
                <a:off x="14232" y="2379081"/>
                <a:ext cx="95561" cy="82370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 rot="-5400000">
                <a:off x="54598" y="1854499"/>
                <a:ext cx="252513" cy="218703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 rot="-5400000">
                <a:off x="173423" y="2060787"/>
                <a:ext cx="252513" cy="218717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17" name="Google Shape;1417;p28"/>
          <p:cNvGrpSpPr/>
          <p:nvPr/>
        </p:nvGrpSpPr>
        <p:grpSpPr>
          <a:xfrm>
            <a:off x="-655270" y="-422250"/>
            <a:ext cx="10626457" cy="6042461"/>
            <a:chOff x="-655270" y="-422250"/>
            <a:chExt cx="10626457" cy="6042461"/>
          </a:xfrm>
        </p:grpSpPr>
        <p:pic>
          <p:nvPicPr>
            <p:cNvPr id="1418" name="Google Shape;1418;p28"/>
            <p:cNvPicPr preferRelativeResize="0"/>
            <p:nvPr/>
          </p:nvPicPr>
          <p:blipFill rotWithShape="1">
            <a:blip r:embed="rId2">
              <a:alphaModFix/>
            </a:blip>
            <a:srcRect b="31232" l="6472" r="0" t="4396"/>
            <a:stretch/>
          </p:blipFill>
          <p:spPr>
            <a:xfrm rot="3685282">
              <a:off x="7576840" y="174528"/>
              <a:ext cx="2299167" cy="1582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9" name="Google Shape;1419;p28"/>
            <p:cNvPicPr preferRelativeResize="0"/>
            <p:nvPr/>
          </p:nvPicPr>
          <p:blipFill rotWithShape="1">
            <a:blip r:embed="rId3">
              <a:alphaModFix/>
            </a:blip>
            <a:srcRect b="21747" l="19248" r="24635" t="9343"/>
            <a:stretch/>
          </p:blipFill>
          <p:spPr>
            <a:xfrm rot="-1583665">
              <a:off x="-279067" y="3258515"/>
              <a:ext cx="1703708" cy="209204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1" name="Google Shape;1421;p29"/>
          <p:cNvGrpSpPr/>
          <p:nvPr/>
        </p:nvGrpSpPr>
        <p:grpSpPr>
          <a:xfrm>
            <a:off x="-1520531" y="-479924"/>
            <a:ext cx="10914705" cy="7561406"/>
            <a:chOff x="-1520531" y="-479924"/>
            <a:chExt cx="10914705" cy="7561406"/>
          </a:xfrm>
        </p:grpSpPr>
        <p:grpSp>
          <p:nvGrpSpPr>
            <p:cNvPr id="1422" name="Google Shape;1422;p29"/>
            <p:cNvGrpSpPr/>
            <p:nvPr/>
          </p:nvGrpSpPr>
          <p:grpSpPr>
            <a:xfrm flipH="1" rot="10800000">
              <a:off x="6895449" y="-290854"/>
              <a:ext cx="2498725" cy="2732343"/>
              <a:chOff x="6895449" y="2765296"/>
              <a:chExt cx="2498725" cy="2732343"/>
            </a:xfrm>
          </p:grpSpPr>
          <p:sp>
            <p:nvSpPr>
              <p:cNvPr id="1423" name="Google Shape;1423;p29"/>
              <p:cNvSpPr/>
              <p:nvPr/>
            </p:nvSpPr>
            <p:spPr>
              <a:xfrm>
                <a:off x="7530303" y="5008897"/>
                <a:ext cx="365424" cy="316265"/>
              </a:xfrm>
              <a:custGeom>
                <a:rect b="b" l="l" r="r" t="t"/>
                <a:pathLst>
                  <a:path extrusionOk="0" h="16470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728155" y="4663924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728155" y="3627738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129229" y="3627738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7654889" y="3984693"/>
                <a:ext cx="225207" cy="195328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29"/>
              <p:cNvSpPr/>
              <p:nvPr/>
            </p:nvSpPr>
            <p:spPr>
              <a:xfrm>
                <a:off x="6895449" y="4883082"/>
                <a:ext cx="148551" cy="129386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29"/>
              <p:cNvSpPr/>
              <p:nvPr/>
            </p:nvSpPr>
            <p:spPr>
              <a:xfrm>
                <a:off x="8373600" y="3195355"/>
                <a:ext cx="225207" cy="195232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247623" y="4989732"/>
                <a:ext cx="225207" cy="194080"/>
              </a:xfrm>
              <a:custGeom>
                <a:rect b="b" l="l" r="r" t="t"/>
                <a:pathLst>
                  <a:path extrusionOk="0" h="10107" w="11728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9027618" y="2765296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9027618" y="5181393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9"/>
              <p:cNvSpPr/>
              <p:nvPr/>
            </p:nvSpPr>
            <p:spPr>
              <a:xfrm>
                <a:off x="8428692" y="4836420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29"/>
              <p:cNvSpPr/>
              <p:nvPr/>
            </p:nvSpPr>
            <p:spPr>
              <a:xfrm>
                <a:off x="7530303" y="4663924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428692" y="4145207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9027618" y="3455241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728155" y="2937773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9"/>
              <p:cNvSpPr/>
              <p:nvPr/>
            </p:nvSpPr>
            <p:spPr>
              <a:xfrm>
                <a:off x="7829766" y="5181393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9"/>
              <p:cNvSpPr/>
              <p:nvPr/>
            </p:nvSpPr>
            <p:spPr>
              <a:xfrm>
                <a:off x="8728155" y="5008897"/>
                <a:ext cx="366557" cy="316265"/>
              </a:xfrm>
              <a:custGeom>
                <a:rect b="b" l="l" r="r" t="t"/>
                <a:pathLst>
                  <a:path extrusionOk="0" h="16470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9"/>
              <p:cNvSpPr/>
              <p:nvPr/>
            </p:nvSpPr>
            <p:spPr>
              <a:xfrm>
                <a:off x="8728155" y="3282765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428692" y="5181393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9027618" y="4836420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29229" y="5008897"/>
                <a:ext cx="366576" cy="316265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9027618" y="4490179"/>
                <a:ext cx="366557" cy="317513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428692" y="4490179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9"/>
              <p:cNvSpPr/>
              <p:nvPr/>
            </p:nvSpPr>
            <p:spPr>
              <a:xfrm>
                <a:off x="8129229" y="4663924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29"/>
              <p:cNvSpPr/>
              <p:nvPr/>
            </p:nvSpPr>
            <p:spPr>
              <a:xfrm>
                <a:off x="7829766" y="4490179"/>
                <a:ext cx="365424" cy="317513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9027618" y="4145207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8728155" y="4317703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9027618" y="3800234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8428692" y="3800234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8129229" y="3972710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53" name="Google Shape;1453;p29"/>
            <p:cNvGrpSpPr/>
            <p:nvPr/>
          </p:nvGrpSpPr>
          <p:grpSpPr>
            <a:xfrm rot="10800000">
              <a:off x="-1426009" y="3658414"/>
              <a:ext cx="2478457" cy="3423068"/>
              <a:chOff x="-324551" y="-11"/>
              <a:chExt cx="2478457" cy="3423068"/>
            </a:xfrm>
          </p:grpSpPr>
          <p:sp>
            <p:nvSpPr>
              <p:cNvPr id="1454" name="Google Shape;1454;p29"/>
              <p:cNvSpPr/>
              <p:nvPr/>
            </p:nvSpPr>
            <p:spPr>
              <a:xfrm>
                <a:off x="-324551" y="2400005"/>
                <a:ext cx="299888" cy="259671"/>
              </a:xfrm>
              <a:custGeom>
                <a:rect b="b" l="l" r="r" t="t"/>
                <a:pathLst>
                  <a:path extrusionOk="0" h="1652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410441" y="1976652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29"/>
              <p:cNvSpPr/>
              <p:nvPr/>
            </p:nvSpPr>
            <p:spPr>
              <a:xfrm>
                <a:off x="410441" y="1694422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29"/>
              <p:cNvSpPr/>
              <p:nvPr/>
            </p:nvSpPr>
            <p:spPr>
              <a:xfrm>
                <a:off x="-324551" y="1553299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410441" y="1128925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-324551" y="705572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29"/>
              <p:cNvSpPr/>
              <p:nvPr/>
            </p:nvSpPr>
            <p:spPr>
              <a:xfrm>
                <a:off x="499626" y="2875288"/>
                <a:ext cx="121533" cy="105854"/>
              </a:xfrm>
              <a:custGeom>
                <a:rect b="b" l="l" r="r" t="t"/>
                <a:pathLst>
                  <a:path extrusionOk="0" h="6738" w="7736">
                    <a:moveTo>
                      <a:pt x="1937" y="0"/>
                    </a:moveTo>
                    <a:lnTo>
                      <a:pt x="0" y="3369"/>
                    </a:lnTo>
                    <a:lnTo>
                      <a:pt x="1937" y="6737"/>
                    </a:lnTo>
                    <a:lnTo>
                      <a:pt x="5804" y="6737"/>
                    </a:lnTo>
                    <a:lnTo>
                      <a:pt x="7736" y="3369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29"/>
              <p:cNvSpPr/>
              <p:nvPr/>
            </p:nvSpPr>
            <p:spPr>
              <a:xfrm>
                <a:off x="98803" y="3195943"/>
                <a:ext cx="121533" cy="104833"/>
              </a:xfrm>
              <a:custGeom>
                <a:rect b="b" l="l" r="r" t="t"/>
                <a:pathLst>
                  <a:path extrusionOk="0" h="6673" w="7736">
                    <a:moveTo>
                      <a:pt x="1937" y="0"/>
                    </a:moveTo>
                    <a:lnTo>
                      <a:pt x="0" y="3369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5" y="3369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1198361" y="87190"/>
                <a:ext cx="120590" cy="104833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2032357" y="131293"/>
                <a:ext cx="121548" cy="104927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29"/>
              <p:cNvSpPr/>
              <p:nvPr/>
            </p:nvSpPr>
            <p:spPr>
              <a:xfrm>
                <a:off x="133144" y="2666573"/>
                <a:ext cx="184263" cy="159708"/>
              </a:xfrm>
              <a:custGeom>
                <a:rect b="b" l="l" r="r" t="t"/>
                <a:pathLst>
                  <a:path extrusionOk="0" h="10166" w="11729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29"/>
              <p:cNvSpPr/>
              <p:nvPr/>
            </p:nvSpPr>
            <p:spPr>
              <a:xfrm>
                <a:off x="739499" y="870932"/>
                <a:ext cx="184247" cy="159786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1329680" y="220510"/>
                <a:ext cx="185268" cy="159724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323266" y="2308824"/>
                <a:ext cx="184247" cy="159802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29"/>
              <p:cNvSpPr/>
              <p:nvPr/>
            </p:nvSpPr>
            <p:spPr>
              <a:xfrm>
                <a:off x="323283" y="3263255"/>
                <a:ext cx="184247" cy="159802"/>
              </a:xfrm>
              <a:custGeom>
                <a:rect b="b" l="l" r="r" t="t"/>
                <a:pathLst>
                  <a:path extrusionOk="0" h="10172" w="11728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29"/>
              <p:cNvSpPr/>
              <p:nvPr/>
            </p:nvSpPr>
            <p:spPr>
              <a:xfrm>
                <a:off x="503546" y="2592102"/>
                <a:ext cx="184247" cy="159724"/>
              </a:xfrm>
              <a:custGeom>
                <a:rect b="b" l="l" r="r" t="t"/>
                <a:pathLst>
                  <a:path extrusionOk="0" h="10167" w="11728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1675646" y="495859"/>
                <a:ext cx="184263" cy="159786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900436" y="282219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29"/>
              <p:cNvSpPr/>
              <p:nvPr/>
            </p:nvSpPr>
            <p:spPr>
              <a:xfrm>
                <a:off x="-79554" y="-11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-79554" y="1976652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165444" y="1553299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165444" y="987802"/>
                <a:ext cx="299888" cy="25976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-79554" y="564449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410441" y="282219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-324551" y="141096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-79554" y="2258898"/>
                <a:ext cx="299888" cy="259671"/>
              </a:xfrm>
              <a:custGeom>
                <a:rect b="b" l="l" r="r" t="t"/>
                <a:pathLst>
                  <a:path extrusionOk="0" h="1652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29"/>
              <p:cNvSpPr/>
              <p:nvPr/>
            </p:nvSpPr>
            <p:spPr>
              <a:xfrm>
                <a:off x="165444" y="1835529"/>
                <a:ext cx="299888" cy="258744"/>
              </a:xfrm>
              <a:custGeom>
                <a:rect b="b" l="l" r="r" t="t"/>
                <a:pathLst>
                  <a:path extrusionOk="0" h="16470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29"/>
              <p:cNvSpPr/>
              <p:nvPr/>
            </p:nvSpPr>
            <p:spPr>
              <a:xfrm>
                <a:off x="-79554" y="1694422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655439" y="1553299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-79554" y="1411155"/>
                <a:ext cx="299888" cy="25976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84" name="Google Shape;1484;p29"/>
              <p:cNvGrpSpPr/>
              <p:nvPr/>
            </p:nvGrpSpPr>
            <p:grpSpPr>
              <a:xfrm>
                <a:off x="-324551" y="141096"/>
                <a:ext cx="789883" cy="1953177"/>
                <a:chOff x="2886825" y="590200"/>
                <a:chExt cx="1256975" cy="3108175"/>
              </a:xfrm>
            </p:grpSpPr>
            <p:sp>
              <p:nvSpPr>
                <p:cNvPr id="1485" name="Google Shape;1485;p29"/>
                <p:cNvSpPr/>
                <p:nvPr/>
              </p:nvSpPr>
              <p:spPr>
                <a:xfrm>
                  <a:off x="2886825" y="3286625"/>
                  <a:ext cx="477225" cy="411750"/>
                </a:xfrm>
                <a:custGeom>
                  <a:rect b="b" l="l" r="r" t="t"/>
                  <a:pathLst>
                    <a:path extrusionOk="0" h="16470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6" name="Google Shape;1486;p29"/>
                <p:cNvSpPr/>
                <p:nvPr/>
              </p:nvSpPr>
              <p:spPr>
                <a:xfrm>
                  <a:off x="2886825" y="10393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7" name="Google Shape;1487;p29"/>
                <p:cNvSpPr/>
                <p:nvPr/>
              </p:nvSpPr>
              <p:spPr>
                <a:xfrm>
                  <a:off x="3666575" y="59020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488" name="Google Shape;1488;p29"/>
              <p:cNvSpPr/>
              <p:nvPr/>
            </p:nvSpPr>
            <p:spPr>
              <a:xfrm>
                <a:off x="165444" y="1270048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-79554" y="1128925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-324551" y="1270048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-79554" y="846695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410441" y="564449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29"/>
              <p:cNvSpPr/>
              <p:nvPr/>
            </p:nvSpPr>
            <p:spPr>
              <a:xfrm>
                <a:off x="655439" y="423342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165444" y="423342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410441" y="-11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96" name="Google Shape;1496;p29"/>
            <p:cNvGrpSpPr/>
            <p:nvPr/>
          </p:nvGrpSpPr>
          <p:grpSpPr>
            <a:xfrm flipH="1" rot="10800000">
              <a:off x="-1520531" y="-479924"/>
              <a:ext cx="2941933" cy="3110486"/>
              <a:chOff x="-374481" y="3970996"/>
              <a:chExt cx="2941933" cy="3110486"/>
            </a:xfrm>
          </p:grpSpPr>
          <p:grpSp>
            <p:nvGrpSpPr>
              <p:cNvPr id="1497" name="Google Shape;1497;p29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1498" name="Google Shape;1498;p29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rect b="b" l="l" r="r" t="t"/>
                  <a:pathLst>
                    <a:path extrusionOk="0" h="16529" w="1903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9" name="Google Shape;1499;p29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rect b="b" l="l" r="r" t="t"/>
                  <a:pathLst>
                    <a:path extrusionOk="0" h="16529" w="1903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0" name="Google Shape;1500;p29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rect b="b" l="l" r="r" t="t"/>
                  <a:pathLst>
                    <a:path extrusionOk="0" h="1652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1" name="Google Shape;1501;p29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rect b="b" l="l" r="r" t="t"/>
                  <a:pathLst>
                    <a:path extrusionOk="0" h="16469" w="1903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29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29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rect b="b" l="l" r="r" t="t"/>
                  <a:pathLst>
                    <a:path extrusionOk="0" h="16470" w="1903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29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29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29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29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rect b="b" l="l" r="r" t="t"/>
                  <a:pathLst>
                    <a:path extrusionOk="0" h="16534" w="1909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29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rect b="b" l="l" r="r" t="t"/>
                  <a:pathLst>
                    <a:path extrusionOk="0" h="10172" w="11728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29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rect b="b" l="l" r="r" t="t"/>
                  <a:pathLst>
                    <a:path extrusionOk="0" h="10171" w="11794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29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rect b="b" l="l" r="r" t="t"/>
                  <a:pathLst>
                    <a:path extrusionOk="0" h="6673" w="7736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29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rect b="b" l="l" r="r" t="t"/>
                  <a:pathLst>
                    <a:path extrusionOk="0" h="6738" w="7736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29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rect b="b" l="l" r="r" t="t"/>
                  <a:pathLst>
                    <a:path extrusionOk="0" h="10167" w="11728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29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rect b="b" l="l" r="r" t="t"/>
                  <a:pathLst>
                    <a:path extrusionOk="0" h="10107" w="11728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29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rect b="b" l="l" r="r" t="t"/>
                  <a:pathLst>
                    <a:path extrusionOk="0" h="10171" w="11728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29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rect b="b" l="l" r="r" t="t"/>
                  <a:pathLst>
                    <a:path extrusionOk="0" h="10166" w="11794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29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rect b="b" l="l" r="r" t="t"/>
                  <a:pathLst>
                    <a:path extrusionOk="0" h="10171" w="11728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29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rect b="b" l="l" r="r" t="t"/>
                  <a:pathLst>
                    <a:path extrusionOk="0" h="10166" w="11728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29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29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0" name="Google Shape;1520;p29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1521" name="Google Shape;1521;p29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rect b="b" l="l" r="r" t="t"/>
                  <a:pathLst>
                    <a:path extrusionOk="0" h="1652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29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rect b="b" l="l" r="r" t="t"/>
                  <a:pathLst>
                    <a:path extrusionOk="0" h="1652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29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rect b="b" l="l" r="r" t="t"/>
                  <a:pathLst>
                    <a:path extrusionOk="0" h="1646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29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rect b="b" l="l" r="r" t="t"/>
                  <a:pathLst>
                    <a:path extrusionOk="0" h="16469" w="1903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29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rect b="b" l="l" r="r" t="t"/>
                  <a:pathLst>
                    <a:path extrusionOk="0" h="16470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29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29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rect b="b" l="l" r="r" t="t"/>
                  <a:pathLst>
                    <a:path extrusionOk="0" h="16535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29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rect b="b" l="l" r="r" t="t"/>
                  <a:pathLst>
                    <a:path extrusionOk="0" h="16535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0" name="Google Shape;1530;p29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rect b="b" l="l" r="r" t="t"/>
                  <a:pathLst>
                    <a:path extrusionOk="0" h="1646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1" name="Google Shape;1531;p29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rect b="b" l="l" r="r" t="t"/>
                  <a:pathLst>
                    <a:path extrusionOk="0" h="16535" w="1903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2" name="Google Shape;1532;p29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3" name="Google Shape;1533;p29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29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5" name="Google Shape;1535;p29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6" name="Google Shape;1536;p29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rect b="b" l="l" r="r" t="t"/>
                  <a:pathLst>
                    <a:path extrusionOk="0" h="16534" w="1909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29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rect b="b" l="l" r="r" t="t"/>
                  <a:pathLst>
                    <a:path extrusionOk="0" h="16535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29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Google Shape;1539;p29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42" name="Google Shape;1542;p29"/>
            <p:cNvGrpSpPr/>
            <p:nvPr/>
          </p:nvGrpSpPr>
          <p:grpSpPr>
            <a:xfrm flipH="1" rot="10800000">
              <a:off x="7435898" y="3840246"/>
              <a:ext cx="1878185" cy="1451618"/>
              <a:chOff x="7508523" y="-126454"/>
              <a:chExt cx="1878185" cy="1451618"/>
            </a:xfrm>
          </p:grpSpPr>
          <p:sp>
            <p:nvSpPr>
              <p:cNvPr id="1543" name="Google Shape;1543;p29"/>
              <p:cNvSpPr/>
              <p:nvPr/>
            </p:nvSpPr>
            <p:spPr>
              <a:xfrm rot="-5400000">
                <a:off x="9107400" y="-105874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 rot="-5400000">
                <a:off x="7500173" y="163793"/>
                <a:ext cx="121533" cy="104833"/>
              </a:xfrm>
              <a:custGeom>
                <a:rect b="b" l="l" r="r" t="t"/>
                <a:pathLst>
                  <a:path extrusionOk="0" h="6673" w="7736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 rot="-5400000">
                <a:off x="7914249" y="291518"/>
                <a:ext cx="184247" cy="159724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 rot="-5400000">
                <a:off x="8172451" y="792769"/>
                <a:ext cx="185284" cy="159708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 rot="-5400000">
                <a:off x="9017097" y="1153186"/>
                <a:ext cx="184247" cy="159708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 rot="-5400000">
                <a:off x="8965766" y="138597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 rot="-5400000">
                <a:off x="9107392" y="384113"/>
                <a:ext cx="299904" cy="258728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 rot="-5400000">
                <a:off x="8966238" y="629063"/>
                <a:ext cx="298961" cy="25976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29"/>
              <p:cNvSpPr/>
              <p:nvPr/>
            </p:nvSpPr>
            <p:spPr>
              <a:xfrm rot="-5400000">
                <a:off x="8824659" y="-106385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29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29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57" name="Google Shape;1557;p29"/>
          <p:cNvGrpSpPr/>
          <p:nvPr/>
        </p:nvGrpSpPr>
        <p:grpSpPr>
          <a:xfrm>
            <a:off x="-405226" y="66249"/>
            <a:ext cx="9466721" cy="4801848"/>
            <a:chOff x="-405226" y="66249"/>
            <a:chExt cx="9466721" cy="4801848"/>
          </a:xfrm>
        </p:grpSpPr>
        <p:pic>
          <p:nvPicPr>
            <p:cNvPr id="1558" name="Google Shape;1558;p29"/>
            <p:cNvPicPr preferRelativeResize="0"/>
            <p:nvPr/>
          </p:nvPicPr>
          <p:blipFill rotWithShape="1">
            <a:blip r:embed="rId2">
              <a:alphaModFix/>
            </a:blip>
            <a:srcRect b="0" l="0" r="29612" t="0"/>
            <a:stretch/>
          </p:blipFill>
          <p:spPr>
            <a:xfrm rot="2150156">
              <a:off x="-86132" y="223454"/>
              <a:ext cx="993337" cy="1411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9" name="Google Shape;1559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85116">
              <a:off x="8122696" y="3929298"/>
              <a:ext cx="891750" cy="89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0" name="Google Shape;1560;p29"/>
          <p:cNvSpPr txBox="1"/>
          <p:nvPr>
            <p:ph type="title"/>
          </p:nvPr>
        </p:nvSpPr>
        <p:spPr>
          <a:xfrm>
            <a:off x="2347950" y="540000"/>
            <a:ext cx="44481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1" name="Google Shape;1561;p29"/>
          <p:cNvSpPr txBox="1"/>
          <p:nvPr>
            <p:ph idx="1" type="subTitle"/>
          </p:nvPr>
        </p:nvSpPr>
        <p:spPr>
          <a:xfrm>
            <a:off x="2347900" y="1573401"/>
            <a:ext cx="4448100" cy="11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2" name="Google Shape;1562;p29"/>
          <p:cNvSpPr txBox="1"/>
          <p:nvPr/>
        </p:nvSpPr>
        <p:spPr>
          <a:xfrm>
            <a:off x="2099100" y="36474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b="1" lang="en" sz="1200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b="1" sz="1200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4" name="Google Shape;1564;p30"/>
          <p:cNvGrpSpPr/>
          <p:nvPr/>
        </p:nvGrpSpPr>
        <p:grpSpPr>
          <a:xfrm flipH="1" rot="10800000">
            <a:off x="-2028666" y="-244304"/>
            <a:ext cx="15057473" cy="5703079"/>
            <a:chOff x="-2028666" y="-396704"/>
            <a:chExt cx="15057473" cy="5703079"/>
          </a:xfrm>
        </p:grpSpPr>
        <p:grpSp>
          <p:nvGrpSpPr>
            <p:cNvPr id="1565" name="Google Shape;1565;p30"/>
            <p:cNvGrpSpPr/>
            <p:nvPr/>
          </p:nvGrpSpPr>
          <p:grpSpPr>
            <a:xfrm>
              <a:off x="-2028666" y="1882896"/>
              <a:ext cx="5483773" cy="3423479"/>
              <a:chOff x="-2028666" y="1882896"/>
              <a:chExt cx="5483773" cy="3423479"/>
            </a:xfrm>
          </p:grpSpPr>
          <p:sp>
            <p:nvSpPr>
              <p:cNvPr id="1566" name="Google Shape;1566;p30"/>
              <p:cNvSpPr/>
              <p:nvPr/>
            </p:nvSpPr>
            <p:spPr>
              <a:xfrm flipH="1" rot="10800000">
                <a:off x="-1288409" y="1882896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0"/>
              <p:cNvSpPr/>
              <p:nvPr/>
            </p:nvSpPr>
            <p:spPr>
              <a:xfrm flipH="1" rot="10800000">
                <a:off x="-1887335" y="1882896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0"/>
              <p:cNvSpPr/>
              <p:nvPr/>
            </p:nvSpPr>
            <p:spPr>
              <a:xfrm flipH="1" rot="10800000">
                <a:off x="-1887335" y="2574013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0"/>
              <p:cNvSpPr/>
              <p:nvPr/>
            </p:nvSpPr>
            <p:spPr>
              <a:xfrm flipH="1" rot="10800000">
                <a:off x="-1288409" y="2918986"/>
                <a:ext cx="365424" cy="316265"/>
              </a:xfrm>
              <a:custGeom>
                <a:rect b="b" l="l" r="r" t="t"/>
                <a:pathLst>
                  <a:path extrusionOk="0" h="16470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0"/>
              <p:cNvSpPr/>
              <p:nvPr/>
            </p:nvSpPr>
            <p:spPr>
              <a:xfrm flipH="1" rot="10800000">
                <a:off x="-90557" y="3263978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0"/>
              <p:cNvSpPr/>
              <p:nvPr/>
            </p:nvSpPr>
            <p:spPr>
              <a:xfrm flipH="1" rot="10800000">
                <a:off x="807832" y="3781447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0"/>
              <p:cNvSpPr/>
              <p:nvPr/>
            </p:nvSpPr>
            <p:spPr>
              <a:xfrm flipH="1" rot="10800000">
                <a:off x="-90557" y="4298916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0"/>
              <p:cNvSpPr/>
              <p:nvPr/>
            </p:nvSpPr>
            <p:spPr>
              <a:xfrm flipH="1" rot="10800000">
                <a:off x="-689483" y="4298916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 flipH="1" rot="10800000">
                <a:off x="-1163824" y="4064127"/>
                <a:ext cx="225207" cy="195328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 flipH="1" rot="10800000">
                <a:off x="-1726822" y="3692808"/>
                <a:ext cx="226474" cy="195309"/>
              </a:xfrm>
              <a:custGeom>
                <a:rect b="b" l="l" r="r" t="t"/>
                <a:pathLst>
                  <a:path extrusionOk="0" h="10171" w="11794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6" name="Google Shape;1576;p30"/>
              <p:cNvSpPr/>
              <p:nvPr/>
            </p:nvSpPr>
            <p:spPr>
              <a:xfrm flipH="1" rot="10800000">
                <a:off x="-1923263" y="3231679"/>
                <a:ext cx="148551" cy="129386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0"/>
              <p:cNvSpPr/>
              <p:nvPr/>
            </p:nvSpPr>
            <p:spPr>
              <a:xfrm flipH="1" rot="10800000">
                <a:off x="1773314" y="4570868"/>
                <a:ext cx="147398" cy="128138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 flipH="1" rot="10800000">
                <a:off x="3306557" y="4667853"/>
                <a:ext cx="148551" cy="128234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 flipH="1" rot="10800000">
                <a:off x="-445112" y="4853561"/>
                <a:ext cx="225207" cy="195232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 flipH="1" rot="10800000">
                <a:off x="-1571089" y="3060335"/>
                <a:ext cx="225207" cy="194080"/>
              </a:xfrm>
              <a:custGeom>
                <a:rect b="b" l="l" r="r" t="t"/>
                <a:pathLst>
                  <a:path extrusionOk="0" h="10107" w="11728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 flipH="1" rot="10800000">
                <a:off x="2849913" y="4877473"/>
                <a:ext cx="225207" cy="195309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 flipH="1" rot="10800000">
                <a:off x="1931427" y="5014075"/>
                <a:ext cx="226455" cy="195232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 flipH="1" rot="10800000">
                <a:off x="445014" y="2474097"/>
                <a:ext cx="225207" cy="195328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 flipH="1" rot="10800000">
                <a:off x="-1058421" y="4537334"/>
                <a:ext cx="226474" cy="195213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 flipH="1" rot="10800000">
                <a:off x="-2028666" y="2305696"/>
                <a:ext cx="225207" cy="195309"/>
              </a:xfrm>
              <a:custGeom>
                <a:rect b="b" l="l" r="r" t="t"/>
                <a:pathLst>
                  <a:path extrusionOk="0" h="10171" w="11728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 flipH="1" rot="10800000">
                <a:off x="2354305" y="4677435"/>
                <a:ext cx="225226" cy="195309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7" name="Google Shape;1587;p30"/>
              <p:cNvSpPr/>
              <p:nvPr/>
            </p:nvSpPr>
            <p:spPr>
              <a:xfrm flipH="1" rot="10800000">
                <a:off x="1406758" y="4816385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8" name="Google Shape;1588;p30"/>
              <p:cNvSpPr/>
              <p:nvPr/>
            </p:nvSpPr>
            <p:spPr>
              <a:xfrm flipH="1" rot="10800000">
                <a:off x="-689483" y="1882896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 flipH="1" rot="10800000">
                <a:off x="-988946" y="2400365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0" name="Google Shape;1590;p30"/>
              <p:cNvSpPr/>
              <p:nvPr/>
            </p:nvSpPr>
            <p:spPr>
              <a:xfrm flipH="1" rot="10800000">
                <a:off x="-1288409" y="2227888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1" name="Google Shape;1591;p30"/>
              <p:cNvSpPr/>
              <p:nvPr/>
            </p:nvSpPr>
            <p:spPr>
              <a:xfrm flipH="1" rot="10800000">
                <a:off x="-1587872" y="2400365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 flipH="1" rot="10800000">
                <a:off x="208906" y="274650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3" name="Google Shape;1593;p30"/>
              <p:cNvSpPr/>
              <p:nvPr/>
            </p:nvSpPr>
            <p:spPr>
              <a:xfrm flipH="1" rot="10800000">
                <a:off x="-390020" y="3091482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4" name="Google Shape;1594;p30"/>
              <p:cNvSpPr/>
              <p:nvPr/>
            </p:nvSpPr>
            <p:spPr>
              <a:xfrm flipH="1" rot="10800000">
                <a:off x="508369" y="3263978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 flipH="1" rot="10800000">
                <a:off x="-1288409" y="3263978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 flipH="1" rot="10800000">
                <a:off x="-390020" y="3781447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 flipH="1" rot="10800000">
                <a:off x="508369" y="3953924"/>
                <a:ext cx="366557" cy="317513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 flipH="1" rot="10800000">
                <a:off x="208906" y="4471412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9" name="Google Shape;1599;p30"/>
              <p:cNvSpPr/>
              <p:nvPr/>
            </p:nvSpPr>
            <p:spPr>
              <a:xfrm flipH="1" rot="10800000">
                <a:off x="807832" y="4816385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0" name="Google Shape;1600;p30"/>
              <p:cNvSpPr/>
              <p:nvPr/>
            </p:nvSpPr>
            <p:spPr>
              <a:xfrm flipH="1" rot="10800000">
                <a:off x="-90557" y="499012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flipH="1" rot="10800000">
                <a:off x="-988946" y="2055392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 flipH="1" rot="10800000">
                <a:off x="-390020" y="2400365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3" name="Google Shape;1603;p30"/>
              <p:cNvSpPr/>
              <p:nvPr/>
            </p:nvSpPr>
            <p:spPr>
              <a:xfrm flipH="1" rot="10800000">
                <a:off x="-988946" y="2746509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4" name="Google Shape;1604;p30"/>
              <p:cNvSpPr/>
              <p:nvPr/>
            </p:nvSpPr>
            <p:spPr>
              <a:xfrm flipH="1" rot="10800000">
                <a:off x="-90557" y="2918986"/>
                <a:ext cx="366557" cy="316265"/>
              </a:xfrm>
              <a:custGeom>
                <a:rect b="b" l="l" r="r" t="t"/>
                <a:pathLst>
                  <a:path extrusionOk="0" h="16470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5" name="Google Shape;1605;p30"/>
              <p:cNvSpPr/>
              <p:nvPr/>
            </p:nvSpPr>
            <p:spPr>
              <a:xfrm flipH="1" rot="10800000">
                <a:off x="-90557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6" name="Google Shape;1606;p30"/>
              <p:cNvSpPr/>
              <p:nvPr/>
            </p:nvSpPr>
            <p:spPr>
              <a:xfrm flipH="1" rot="10800000">
                <a:off x="508369" y="499012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7" name="Google Shape;1607;p30"/>
              <p:cNvSpPr/>
              <p:nvPr/>
            </p:nvSpPr>
            <p:spPr>
              <a:xfrm flipH="1" rot="10800000">
                <a:off x="-689483" y="2227888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8" name="Google Shape;1608;p30"/>
              <p:cNvSpPr/>
              <p:nvPr/>
            </p:nvSpPr>
            <p:spPr>
              <a:xfrm flipH="1" rot="10800000">
                <a:off x="-390020" y="2746509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9" name="Google Shape;1609;p30"/>
              <p:cNvSpPr/>
              <p:nvPr/>
            </p:nvSpPr>
            <p:spPr>
              <a:xfrm flipH="1" rot="10800000">
                <a:off x="-1288409" y="2574013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0" name="Google Shape;1610;p30"/>
              <p:cNvSpPr/>
              <p:nvPr/>
            </p:nvSpPr>
            <p:spPr>
              <a:xfrm flipH="1" rot="10800000">
                <a:off x="208906" y="3091482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1" name="Google Shape;1611;p30"/>
              <p:cNvSpPr/>
              <p:nvPr/>
            </p:nvSpPr>
            <p:spPr>
              <a:xfrm flipH="1" rot="10800000">
                <a:off x="-689483" y="2918986"/>
                <a:ext cx="366576" cy="316265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2" name="Google Shape;1612;p30"/>
              <p:cNvSpPr/>
              <p:nvPr/>
            </p:nvSpPr>
            <p:spPr>
              <a:xfrm flipH="1" rot="10800000">
                <a:off x="208906" y="3436455"/>
                <a:ext cx="366557" cy="317513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3" name="Google Shape;1613;p30"/>
              <p:cNvSpPr/>
              <p:nvPr/>
            </p:nvSpPr>
            <p:spPr>
              <a:xfrm flipH="1" rot="10800000">
                <a:off x="-390020" y="3436455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4" name="Google Shape;1614;p30"/>
              <p:cNvSpPr/>
              <p:nvPr/>
            </p:nvSpPr>
            <p:spPr>
              <a:xfrm flipH="1" rot="10800000">
                <a:off x="-689483" y="3263978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5" name="Google Shape;1615;p30"/>
              <p:cNvSpPr/>
              <p:nvPr/>
            </p:nvSpPr>
            <p:spPr>
              <a:xfrm flipH="1" rot="10800000">
                <a:off x="-988946" y="3436455"/>
                <a:ext cx="365424" cy="317513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6" name="Google Shape;1616;p30"/>
              <p:cNvSpPr/>
              <p:nvPr/>
            </p:nvSpPr>
            <p:spPr>
              <a:xfrm flipH="1" rot="10800000">
                <a:off x="508369" y="3608951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7" name="Google Shape;1617;p30"/>
              <p:cNvSpPr/>
              <p:nvPr/>
            </p:nvSpPr>
            <p:spPr>
              <a:xfrm flipH="1" rot="10800000">
                <a:off x="208906" y="3781447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30"/>
              <p:cNvSpPr/>
              <p:nvPr/>
            </p:nvSpPr>
            <p:spPr>
              <a:xfrm flipH="1" rot="10800000">
                <a:off x="-90557" y="3608951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 flipH="1" rot="10800000">
                <a:off x="208906" y="4126420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 flipH="1" rot="10800000">
                <a:off x="-390020" y="4126420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 flipH="1" rot="10800000">
                <a:off x="-689483" y="3953924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 flipH="1" rot="10800000">
                <a:off x="807832" y="4471412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 flipH="1" rot="10800000">
                <a:off x="1107295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 flipH="1" rot="10800000">
                <a:off x="508369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5" name="Google Shape;1625;p30"/>
            <p:cNvGrpSpPr/>
            <p:nvPr/>
          </p:nvGrpSpPr>
          <p:grpSpPr>
            <a:xfrm>
              <a:off x="7225437" y="-396704"/>
              <a:ext cx="5803371" cy="3423479"/>
              <a:chOff x="-2348263" y="1882896"/>
              <a:chExt cx="5803371" cy="3423479"/>
            </a:xfrm>
          </p:grpSpPr>
          <p:sp>
            <p:nvSpPr>
              <p:cNvPr id="1626" name="Google Shape;1626;p30"/>
              <p:cNvSpPr/>
              <p:nvPr/>
            </p:nvSpPr>
            <p:spPr>
              <a:xfrm flipH="1" rot="10800000">
                <a:off x="-1288409" y="1882896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 flipH="1" rot="10800000">
                <a:off x="-1887335" y="1882896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 flipH="1" rot="10800000">
                <a:off x="-1887335" y="2574013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 flipH="1" rot="10800000">
                <a:off x="-1288409" y="2918986"/>
                <a:ext cx="365424" cy="316265"/>
              </a:xfrm>
              <a:custGeom>
                <a:rect b="b" l="l" r="r" t="t"/>
                <a:pathLst>
                  <a:path extrusionOk="0" h="16470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 flipH="1" rot="10800000">
                <a:off x="-90557" y="3263978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 flipH="1" rot="10800000">
                <a:off x="807832" y="3781447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 flipH="1" rot="10800000">
                <a:off x="-90557" y="4298916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 flipH="1" rot="10800000">
                <a:off x="-689483" y="4298916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30"/>
              <p:cNvSpPr/>
              <p:nvPr/>
            </p:nvSpPr>
            <p:spPr>
              <a:xfrm flipH="1" rot="10800000">
                <a:off x="-1025599" y="3961114"/>
                <a:ext cx="225207" cy="195328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5" name="Google Shape;1635;p30"/>
              <p:cNvSpPr/>
              <p:nvPr/>
            </p:nvSpPr>
            <p:spPr>
              <a:xfrm flipH="1" rot="10800000">
                <a:off x="-2199722" y="2501008"/>
                <a:ext cx="226474" cy="195309"/>
              </a:xfrm>
              <a:custGeom>
                <a:rect b="b" l="l" r="r" t="t"/>
                <a:pathLst>
                  <a:path extrusionOk="0" h="10171" w="11794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6" name="Google Shape;1636;p30"/>
              <p:cNvSpPr/>
              <p:nvPr/>
            </p:nvSpPr>
            <p:spPr>
              <a:xfrm flipH="1" rot="10800000">
                <a:off x="-2348263" y="2717779"/>
                <a:ext cx="148551" cy="129386"/>
              </a:xfrm>
              <a:custGeom>
                <a:rect b="b" l="l" r="r" t="t"/>
                <a:pathLst>
                  <a:path extrusionOk="0" h="6738" w="7736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7" name="Google Shape;1637;p30"/>
              <p:cNvSpPr/>
              <p:nvPr/>
            </p:nvSpPr>
            <p:spPr>
              <a:xfrm flipH="1" rot="10800000">
                <a:off x="1773314" y="4570868"/>
                <a:ext cx="147398" cy="128138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8" name="Google Shape;1638;p30"/>
              <p:cNvSpPr/>
              <p:nvPr/>
            </p:nvSpPr>
            <p:spPr>
              <a:xfrm flipH="1" rot="10800000">
                <a:off x="3306557" y="4667853"/>
                <a:ext cx="148551" cy="128234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30"/>
              <p:cNvSpPr/>
              <p:nvPr/>
            </p:nvSpPr>
            <p:spPr>
              <a:xfrm flipH="1" rot="10800000">
                <a:off x="-445112" y="4853561"/>
                <a:ext cx="225207" cy="195232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0" name="Google Shape;1640;p30"/>
              <p:cNvSpPr/>
              <p:nvPr/>
            </p:nvSpPr>
            <p:spPr>
              <a:xfrm flipH="1" rot="10800000">
                <a:off x="-1571089" y="3060335"/>
                <a:ext cx="225207" cy="194080"/>
              </a:xfrm>
              <a:custGeom>
                <a:rect b="b" l="l" r="r" t="t"/>
                <a:pathLst>
                  <a:path extrusionOk="0" h="10107" w="11728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1" name="Google Shape;1641;p30"/>
              <p:cNvSpPr/>
              <p:nvPr/>
            </p:nvSpPr>
            <p:spPr>
              <a:xfrm flipH="1" rot="10800000">
                <a:off x="2849913" y="4877473"/>
                <a:ext cx="225207" cy="195309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30"/>
              <p:cNvSpPr/>
              <p:nvPr/>
            </p:nvSpPr>
            <p:spPr>
              <a:xfrm flipH="1" rot="10800000">
                <a:off x="1931427" y="5014075"/>
                <a:ext cx="226455" cy="195232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3" name="Google Shape;1643;p30"/>
              <p:cNvSpPr/>
              <p:nvPr/>
            </p:nvSpPr>
            <p:spPr>
              <a:xfrm flipH="1" rot="10800000">
                <a:off x="445014" y="2474097"/>
                <a:ext cx="225207" cy="195328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4" name="Google Shape;1644;p30"/>
              <p:cNvSpPr/>
              <p:nvPr/>
            </p:nvSpPr>
            <p:spPr>
              <a:xfrm flipH="1" rot="10800000">
                <a:off x="-1026234" y="4472659"/>
                <a:ext cx="226474" cy="195213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30"/>
              <p:cNvSpPr/>
              <p:nvPr/>
            </p:nvSpPr>
            <p:spPr>
              <a:xfrm flipH="1" rot="10800000">
                <a:off x="-2028666" y="2305696"/>
                <a:ext cx="225207" cy="195309"/>
              </a:xfrm>
              <a:custGeom>
                <a:rect b="b" l="l" r="r" t="t"/>
                <a:pathLst>
                  <a:path extrusionOk="0" h="10171" w="11728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6" name="Google Shape;1646;p30"/>
              <p:cNvSpPr/>
              <p:nvPr/>
            </p:nvSpPr>
            <p:spPr>
              <a:xfrm flipH="1" rot="10800000">
                <a:off x="2354305" y="4677435"/>
                <a:ext cx="225226" cy="195309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7" name="Google Shape;1647;p30"/>
              <p:cNvSpPr/>
              <p:nvPr/>
            </p:nvSpPr>
            <p:spPr>
              <a:xfrm flipH="1" rot="10800000">
                <a:off x="1406758" y="4816385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30"/>
              <p:cNvSpPr/>
              <p:nvPr/>
            </p:nvSpPr>
            <p:spPr>
              <a:xfrm flipH="1" rot="10800000">
                <a:off x="-689483" y="1882896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30"/>
              <p:cNvSpPr/>
              <p:nvPr/>
            </p:nvSpPr>
            <p:spPr>
              <a:xfrm flipH="1" rot="10800000">
                <a:off x="-988946" y="2400365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30"/>
              <p:cNvSpPr/>
              <p:nvPr/>
            </p:nvSpPr>
            <p:spPr>
              <a:xfrm flipH="1" rot="10800000">
                <a:off x="-1288409" y="2227888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30"/>
              <p:cNvSpPr/>
              <p:nvPr/>
            </p:nvSpPr>
            <p:spPr>
              <a:xfrm flipH="1" rot="10800000">
                <a:off x="-1587872" y="2400365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30"/>
              <p:cNvSpPr/>
              <p:nvPr/>
            </p:nvSpPr>
            <p:spPr>
              <a:xfrm flipH="1" rot="10800000">
                <a:off x="208906" y="274650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30"/>
              <p:cNvSpPr/>
              <p:nvPr/>
            </p:nvSpPr>
            <p:spPr>
              <a:xfrm flipH="1" rot="10800000">
                <a:off x="-390020" y="3091482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30"/>
              <p:cNvSpPr/>
              <p:nvPr/>
            </p:nvSpPr>
            <p:spPr>
              <a:xfrm flipH="1" rot="10800000">
                <a:off x="508369" y="3263978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30"/>
              <p:cNvSpPr/>
              <p:nvPr/>
            </p:nvSpPr>
            <p:spPr>
              <a:xfrm flipH="1" rot="10800000">
                <a:off x="-1288409" y="3263978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30"/>
              <p:cNvSpPr/>
              <p:nvPr/>
            </p:nvSpPr>
            <p:spPr>
              <a:xfrm flipH="1" rot="10800000">
                <a:off x="-390020" y="3781447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30"/>
              <p:cNvSpPr/>
              <p:nvPr/>
            </p:nvSpPr>
            <p:spPr>
              <a:xfrm flipH="1" rot="10800000">
                <a:off x="508369" y="3953924"/>
                <a:ext cx="366557" cy="317513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30"/>
              <p:cNvSpPr/>
              <p:nvPr/>
            </p:nvSpPr>
            <p:spPr>
              <a:xfrm flipH="1" rot="10800000">
                <a:off x="208906" y="4471412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30"/>
              <p:cNvSpPr/>
              <p:nvPr/>
            </p:nvSpPr>
            <p:spPr>
              <a:xfrm flipH="1" rot="10800000">
                <a:off x="807832" y="4816385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30"/>
              <p:cNvSpPr/>
              <p:nvPr/>
            </p:nvSpPr>
            <p:spPr>
              <a:xfrm flipH="1" rot="10800000">
                <a:off x="-90557" y="499012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30"/>
              <p:cNvSpPr/>
              <p:nvPr/>
            </p:nvSpPr>
            <p:spPr>
              <a:xfrm flipH="1" rot="10800000">
                <a:off x="-988946" y="2055392"/>
                <a:ext cx="365424" cy="317398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 flipH="1" rot="10800000">
                <a:off x="-390020" y="2400365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30"/>
              <p:cNvSpPr/>
              <p:nvPr/>
            </p:nvSpPr>
            <p:spPr>
              <a:xfrm flipH="1" rot="10800000">
                <a:off x="-988946" y="2746509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30"/>
              <p:cNvSpPr/>
              <p:nvPr/>
            </p:nvSpPr>
            <p:spPr>
              <a:xfrm flipH="1" rot="10800000">
                <a:off x="-90557" y="2918986"/>
                <a:ext cx="366557" cy="316265"/>
              </a:xfrm>
              <a:custGeom>
                <a:rect b="b" l="l" r="r" t="t"/>
                <a:pathLst>
                  <a:path extrusionOk="0" h="16470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30"/>
              <p:cNvSpPr/>
              <p:nvPr/>
            </p:nvSpPr>
            <p:spPr>
              <a:xfrm flipH="1" rot="10800000">
                <a:off x="-90557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30"/>
              <p:cNvSpPr/>
              <p:nvPr/>
            </p:nvSpPr>
            <p:spPr>
              <a:xfrm flipH="1" rot="10800000">
                <a:off x="508369" y="4990129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30"/>
              <p:cNvSpPr/>
              <p:nvPr/>
            </p:nvSpPr>
            <p:spPr>
              <a:xfrm flipH="1" rot="10800000">
                <a:off x="-689483" y="2227888"/>
                <a:ext cx="366576" cy="317398"/>
              </a:xfrm>
              <a:custGeom>
                <a:rect b="b" l="l" r="r" t="t"/>
                <a:pathLst>
                  <a:path extrusionOk="0" h="1652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30"/>
              <p:cNvSpPr/>
              <p:nvPr/>
            </p:nvSpPr>
            <p:spPr>
              <a:xfrm flipH="1" rot="10800000">
                <a:off x="-390020" y="2746509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30"/>
              <p:cNvSpPr/>
              <p:nvPr/>
            </p:nvSpPr>
            <p:spPr>
              <a:xfrm flipH="1" rot="10800000">
                <a:off x="-1288409" y="2574013"/>
                <a:ext cx="365424" cy="31624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 flipH="1" rot="10800000">
                <a:off x="208906" y="3091482"/>
                <a:ext cx="366557" cy="316246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30"/>
              <p:cNvSpPr/>
              <p:nvPr/>
            </p:nvSpPr>
            <p:spPr>
              <a:xfrm flipH="1" rot="10800000">
                <a:off x="-689483" y="2918986"/>
                <a:ext cx="366576" cy="316265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30"/>
              <p:cNvSpPr/>
              <p:nvPr/>
            </p:nvSpPr>
            <p:spPr>
              <a:xfrm flipH="1" rot="10800000">
                <a:off x="208906" y="3436455"/>
                <a:ext cx="366557" cy="317513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30"/>
              <p:cNvSpPr/>
              <p:nvPr/>
            </p:nvSpPr>
            <p:spPr>
              <a:xfrm flipH="1" rot="10800000">
                <a:off x="-390020" y="3436455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30"/>
              <p:cNvSpPr/>
              <p:nvPr/>
            </p:nvSpPr>
            <p:spPr>
              <a:xfrm flipH="1" rot="10800000">
                <a:off x="-689483" y="3263978"/>
                <a:ext cx="366576" cy="316246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0"/>
              <p:cNvSpPr/>
              <p:nvPr/>
            </p:nvSpPr>
            <p:spPr>
              <a:xfrm flipH="1" rot="10800000">
                <a:off x="-988946" y="3436455"/>
                <a:ext cx="365424" cy="317513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30"/>
              <p:cNvSpPr/>
              <p:nvPr/>
            </p:nvSpPr>
            <p:spPr>
              <a:xfrm flipH="1" rot="10800000">
                <a:off x="508369" y="3608951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30"/>
              <p:cNvSpPr/>
              <p:nvPr/>
            </p:nvSpPr>
            <p:spPr>
              <a:xfrm flipH="1" rot="10800000">
                <a:off x="208906" y="3781447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30"/>
              <p:cNvSpPr/>
              <p:nvPr/>
            </p:nvSpPr>
            <p:spPr>
              <a:xfrm flipH="1" rot="10800000">
                <a:off x="-90557" y="3608951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30"/>
              <p:cNvSpPr/>
              <p:nvPr/>
            </p:nvSpPr>
            <p:spPr>
              <a:xfrm flipH="1" rot="10800000">
                <a:off x="208906" y="4126420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30"/>
              <p:cNvSpPr/>
              <p:nvPr/>
            </p:nvSpPr>
            <p:spPr>
              <a:xfrm flipH="1" rot="10800000">
                <a:off x="-390020" y="4126420"/>
                <a:ext cx="366576" cy="31749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30"/>
              <p:cNvSpPr/>
              <p:nvPr/>
            </p:nvSpPr>
            <p:spPr>
              <a:xfrm flipH="1" rot="10800000">
                <a:off x="-689483" y="3953924"/>
                <a:ext cx="366576" cy="317513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30"/>
              <p:cNvSpPr/>
              <p:nvPr/>
            </p:nvSpPr>
            <p:spPr>
              <a:xfrm flipH="1" rot="10800000">
                <a:off x="807832" y="4471412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30"/>
              <p:cNvSpPr/>
              <p:nvPr/>
            </p:nvSpPr>
            <p:spPr>
              <a:xfrm flipH="1" rot="10800000">
                <a:off x="1107295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30"/>
              <p:cNvSpPr/>
              <p:nvPr/>
            </p:nvSpPr>
            <p:spPr>
              <a:xfrm flipH="1" rot="10800000">
                <a:off x="508369" y="4643889"/>
                <a:ext cx="366557" cy="31749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85" name="Google Shape;1685;p30"/>
            <p:cNvGrpSpPr/>
            <p:nvPr/>
          </p:nvGrpSpPr>
          <p:grpSpPr>
            <a:xfrm>
              <a:off x="0" y="0"/>
              <a:ext cx="2525467" cy="1155154"/>
              <a:chOff x="0" y="0"/>
              <a:chExt cx="2525467" cy="1155154"/>
            </a:xfrm>
          </p:grpSpPr>
          <p:sp>
            <p:nvSpPr>
              <p:cNvPr id="1686" name="Google Shape;1686;p30"/>
              <p:cNvSpPr/>
              <p:nvPr/>
            </p:nvSpPr>
            <p:spPr>
              <a:xfrm>
                <a:off x="1119084" y="0"/>
                <a:ext cx="306347" cy="264286"/>
              </a:xfrm>
              <a:custGeom>
                <a:rect b="b" l="l" r="r" t="t"/>
                <a:pathLst>
                  <a:path extrusionOk="0" h="16469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30"/>
              <p:cNvSpPr/>
              <p:nvPr/>
            </p:nvSpPr>
            <p:spPr>
              <a:xfrm>
                <a:off x="118102" y="576567"/>
                <a:ext cx="305384" cy="265249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30"/>
              <p:cNvSpPr/>
              <p:nvPr/>
            </p:nvSpPr>
            <p:spPr>
              <a:xfrm>
                <a:off x="1619574" y="288276"/>
                <a:ext cx="306331" cy="265249"/>
              </a:xfrm>
              <a:custGeom>
                <a:rect b="b" l="l" r="r" t="t"/>
                <a:pathLst>
                  <a:path extrusionOk="0" h="1652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30"/>
              <p:cNvSpPr/>
              <p:nvPr/>
            </p:nvSpPr>
            <p:spPr>
              <a:xfrm>
                <a:off x="118102" y="0"/>
                <a:ext cx="305384" cy="26428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30"/>
              <p:cNvSpPr/>
              <p:nvPr/>
            </p:nvSpPr>
            <p:spPr>
              <a:xfrm>
                <a:off x="426923" y="992015"/>
                <a:ext cx="188221" cy="163139"/>
              </a:xfrm>
              <a:custGeom>
                <a:rect b="b" l="l" r="r" t="t"/>
                <a:pathLst>
                  <a:path extrusionOk="0" h="10166" w="11729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30"/>
              <p:cNvSpPr/>
              <p:nvPr/>
            </p:nvSpPr>
            <p:spPr>
              <a:xfrm>
                <a:off x="1925893" y="69992"/>
                <a:ext cx="188205" cy="163235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30"/>
              <p:cNvSpPr/>
              <p:nvPr/>
            </p:nvSpPr>
            <p:spPr>
              <a:xfrm>
                <a:off x="2337262" y="246166"/>
                <a:ext cx="188205" cy="163235"/>
              </a:xfrm>
              <a:custGeom>
                <a:rect b="b" l="l" r="r" t="t"/>
                <a:pathLst>
                  <a:path extrusionOk="0" h="10172" w="11728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30"/>
              <p:cNvSpPr/>
              <p:nvPr/>
            </p:nvSpPr>
            <p:spPr>
              <a:xfrm>
                <a:off x="0" y="325279"/>
                <a:ext cx="188205" cy="163219"/>
              </a:xfrm>
              <a:custGeom>
                <a:rect b="b" l="l" r="r" t="t"/>
                <a:pathLst>
                  <a:path extrusionOk="0" h="10171" w="11728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30"/>
              <p:cNvSpPr/>
              <p:nvPr/>
            </p:nvSpPr>
            <p:spPr>
              <a:xfrm>
                <a:off x="1119084" y="576567"/>
                <a:ext cx="306347" cy="265249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30"/>
              <p:cNvSpPr/>
              <p:nvPr/>
            </p:nvSpPr>
            <p:spPr>
              <a:xfrm>
                <a:off x="868838" y="144146"/>
                <a:ext cx="305384" cy="265249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30"/>
              <p:cNvSpPr/>
              <p:nvPr/>
            </p:nvSpPr>
            <p:spPr>
              <a:xfrm>
                <a:off x="618593" y="288276"/>
                <a:ext cx="305384" cy="265249"/>
              </a:xfrm>
              <a:custGeom>
                <a:rect b="b" l="l" r="r" t="t"/>
                <a:pathLst>
                  <a:path extrusionOk="0" h="1652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30"/>
              <p:cNvSpPr/>
              <p:nvPr/>
            </p:nvSpPr>
            <p:spPr>
              <a:xfrm>
                <a:off x="368348" y="144146"/>
                <a:ext cx="305384" cy="265249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30"/>
              <p:cNvSpPr/>
              <p:nvPr/>
            </p:nvSpPr>
            <p:spPr>
              <a:xfrm>
                <a:off x="868838" y="432421"/>
                <a:ext cx="305384" cy="265249"/>
              </a:xfrm>
              <a:custGeom>
                <a:rect b="b" l="l" r="r" t="t"/>
                <a:pathLst>
                  <a:path extrusionOk="0" h="1652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30"/>
              <p:cNvSpPr/>
              <p:nvPr/>
            </p:nvSpPr>
            <p:spPr>
              <a:xfrm>
                <a:off x="1369329" y="144146"/>
                <a:ext cx="306347" cy="265249"/>
              </a:xfrm>
              <a:custGeom>
                <a:rect b="b" l="l" r="r" t="t"/>
                <a:pathLst>
                  <a:path extrusionOk="0" h="16529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30"/>
              <p:cNvSpPr/>
              <p:nvPr/>
            </p:nvSpPr>
            <p:spPr>
              <a:xfrm>
                <a:off x="1119084" y="288276"/>
                <a:ext cx="306347" cy="265249"/>
              </a:xfrm>
              <a:custGeom>
                <a:rect b="b" l="l" r="r" t="t"/>
                <a:pathLst>
                  <a:path extrusionOk="0" h="1652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30"/>
              <p:cNvSpPr/>
              <p:nvPr/>
            </p:nvSpPr>
            <p:spPr>
              <a:xfrm>
                <a:off x="618593" y="0"/>
                <a:ext cx="305384" cy="264286"/>
              </a:xfrm>
              <a:custGeom>
                <a:rect b="b" l="l" r="r" t="t"/>
                <a:pathLst>
                  <a:path extrusionOk="0" h="16469" w="1903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702" name="Google Shape;1702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12">
            <a:off x="7989686" y="3472688"/>
            <a:ext cx="1587078" cy="158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9" name="Google Shape;299;p4"/>
          <p:cNvSpPr txBox="1"/>
          <p:nvPr>
            <p:ph idx="1" type="body"/>
          </p:nvPr>
        </p:nvSpPr>
        <p:spPr>
          <a:xfrm>
            <a:off x="720000" y="1151425"/>
            <a:ext cx="77040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 algn="ctr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indent="-304800" lvl="1" marL="914400" rtl="0" algn="ctr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00" name="Google Shape;300;p4"/>
          <p:cNvGrpSpPr/>
          <p:nvPr/>
        </p:nvGrpSpPr>
        <p:grpSpPr>
          <a:xfrm>
            <a:off x="-456006" y="-159619"/>
            <a:ext cx="9860098" cy="2667350"/>
            <a:chOff x="-456006" y="-159619"/>
            <a:chExt cx="9860098" cy="2667350"/>
          </a:xfrm>
        </p:grpSpPr>
        <p:grpSp>
          <p:nvGrpSpPr>
            <p:cNvPr id="301" name="Google Shape;301;p4"/>
            <p:cNvGrpSpPr/>
            <p:nvPr/>
          </p:nvGrpSpPr>
          <p:grpSpPr>
            <a:xfrm>
              <a:off x="8414533" y="-159619"/>
              <a:ext cx="989559" cy="1934712"/>
              <a:chOff x="8414533" y="-159619"/>
              <a:chExt cx="989559" cy="1934712"/>
            </a:xfrm>
          </p:grpSpPr>
          <p:sp>
            <p:nvSpPr>
              <p:cNvPr id="302" name="Google Shape;302;p4"/>
              <p:cNvSpPr/>
              <p:nvPr/>
            </p:nvSpPr>
            <p:spPr>
              <a:xfrm rot="-5400000">
                <a:off x="9072641" y="1035926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 rot="-5400000">
                <a:off x="8920234" y="1506419"/>
                <a:ext cx="287973" cy="24937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 rot="-5400000">
                <a:off x="9238931" y="117713"/>
                <a:ext cx="176917" cy="153404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 rot="-5400000">
                <a:off x="8666198" y="-140327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 rot="-5400000">
                <a:off x="8937155" y="800675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 rot="-5400000">
                <a:off x="8666198" y="330174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 rot="-5400000">
                <a:off x="8801684" y="1035926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 rot="-5400000">
                <a:off x="8530222" y="565915"/>
                <a:ext cx="287958" cy="248394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 rot="-5400000">
                <a:off x="8937155" y="330174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 rot="-5400000">
                <a:off x="8801684" y="94923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 rot="-5400000">
                <a:off x="8801684" y="565425"/>
                <a:ext cx="287958" cy="24937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4"/>
              <p:cNvSpPr/>
              <p:nvPr/>
            </p:nvSpPr>
            <p:spPr>
              <a:xfrm rot="-5400000">
                <a:off x="8394751" y="330664"/>
                <a:ext cx="287958" cy="248394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14" name="Google Shape;314;p4"/>
            <p:cNvGrpSpPr/>
            <p:nvPr/>
          </p:nvGrpSpPr>
          <p:grpSpPr>
            <a:xfrm rot="-5400000">
              <a:off x="-1088256" y="813220"/>
              <a:ext cx="2326761" cy="1062260"/>
              <a:chOff x="1717200" y="1713050"/>
              <a:chExt cx="3856083" cy="1760750"/>
            </a:xfrm>
          </p:grpSpPr>
          <p:sp>
            <p:nvSpPr>
              <p:cNvPr id="315" name="Google Shape;315;p4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5096033" y="2800776"/>
                <a:ext cx="477250" cy="411750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4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4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473552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30" name="Google Shape;330;p4"/>
          <p:cNvPicPr preferRelativeResize="0"/>
          <p:nvPr/>
        </p:nvPicPr>
        <p:blipFill rotWithShape="1">
          <a:blip r:embed="rId2">
            <a:alphaModFix/>
          </a:blip>
          <a:srcRect b="0" l="0" r="28010" t="0"/>
          <a:stretch/>
        </p:blipFill>
        <p:spPr>
          <a:xfrm rot="-9007818">
            <a:off x="161605" y="271596"/>
            <a:ext cx="578169" cy="803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4" name="Google Shape;1704;p31"/>
          <p:cNvGrpSpPr/>
          <p:nvPr/>
        </p:nvGrpSpPr>
        <p:grpSpPr>
          <a:xfrm flipH="1" rot="10800000">
            <a:off x="-124215" y="-129050"/>
            <a:ext cx="9603607" cy="5473391"/>
            <a:chOff x="-124215" y="-357650"/>
            <a:chExt cx="9603607" cy="5473391"/>
          </a:xfrm>
        </p:grpSpPr>
        <p:grpSp>
          <p:nvGrpSpPr>
            <p:cNvPr id="1705" name="Google Shape;1705;p31"/>
            <p:cNvGrpSpPr/>
            <p:nvPr/>
          </p:nvGrpSpPr>
          <p:grpSpPr>
            <a:xfrm flipH="1">
              <a:off x="8000600" y="1111253"/>
              <a:ext cx="1478792" cy="4004488"/>
              <a:chOff x="-206225" y="1111253"/>
              <a:chExt cx="1478792" cy="4004488"/>
            </a:xfrm>
          </p:grpSpPr>
          <p:sp>
            <p:nvSpPr>
              <p:cNvPr id="1706" name="Google Shape;1706;p31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31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31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32" name="Google Shape;1732;p31"/>
            <p:cNvGrpSpPr/>
            <p:nvPr/>
          </p:nvGrpSpPr>
          <p:grpSpPr>
            <a:xfrm>
              <a:off x="-124215" y="32626"/>
              <a:ext cx="1207390" cy="1867482"/>
              <a:chOff x="-124215" y="32626"/>
              <a:chExt cx="1207390" cy="1867482"/>
            </a:xfrm>
          </p:grpSpPr>
          <p:sp>
            <p:nvSpPr>
              <p:cNvPr id="1733" name="Google Shape;1733;p31"/>
              <p:cNvSpPr/>
              <p:nvPr/>
            </p:nvSpPr>
            <p:spPr>
              <a:xfrm>
                <a:off x="338030" y="1098597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800276" y="832348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338030" y="832348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338030" y="298874"/>
                <a:ext cx="282899" cy="245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>
                <a:off x="76437" y="1749448"/>
                <a:ext cx="173824" cy="150660"/>
              </a:xfrm>
              <a:custGeom>
                <a:rect b="b" l="l" r="r" t="t"/>
                <a:pathLst>
                  <a:path extrusionOk="0" h="10166" w="11729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>
                <a:off x="255792" y="1411959"/>
                <a:ext cx="173809" cy="150749"/>
              </a:xfrm>
              <a:custGeom>
                <a:rect b="b" l="l" r="r" t="t"/>
                <a:pathLst>
                  <a:path extrusionOk="0" h="10172" w="11728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635726" y="1574672"/>
                <a:ext cx="173809" cy="150749"/>
              </a:xfrm>
              <a:custGeom>
                <a:rect b="b" l="l" r="r" t="t"/>
                <a:pathLst>
                  <a:path extrusionOk="0" h="10172" w="11728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662566" y="1098597"/>
                <a:ext cx="173809" cy="150675"/>
              </a:xfrm>
              <a:custGeom>
                <a:rect b="b" l="l" r="r" t="t"/>
                <a:pathLst>
                  <a:path extrusionOk="0" h="10167" w="11728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-124215" y="1098597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106908" y="699217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106908" y="165743"/>
                <a:ext cx="282899" cy="245049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-124215" y="1364859"/>
                <a:ext cx="282899" cy="244960"/>
              </a:xfrm>
              <a:custGeom>
                <a:rect b="b" l="l" r="r" t="t"/>
                <a:pathLst>
                  <a:path extrusionOk="0" h="1652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106908" y="965465"/>
                <a:ext cx="282899" cy="244085"/>
              </a:xfrm>
              <a:custGeom>
                <a:rect b="b" l="l" r="r" t="t"/>
                <a:pathLst>
                  <a:path extrusionOk="0" h="16470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-124215" y="832348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569153" y="699217"/>
                <a:ext cx="282899" cy="244071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31"/>
              <p:cNvSpPr/>
              <p:nvPr/>
            </p:nvSpPr>
            <p:spPr>
              <a:xfrm>
                <a:off x="-124215" y="565122"/>
                <a:ext cx="282899" cy="245049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31"/>
              <p:cNvSpPr/>
              <p:nvPr/>
            </p:nvSpPr>
            <p:spPr>
              <a:xfrm>
                <a:off x="106908" y="432005"/>
                <a:ext cx="282899" cy="245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-124215" y="298874"/>
                <a:ext cx="282899" cy="245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-124215" y="32626"/>
                <a:ext cx="282899" cy="245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52" name="Google Shape;1752;p31"/>
            <p:cNvGrpSpPr/>
            <p:nvPr/>
          </p:nvGrpSpPr>
          <p:grpSpPr>
            <a:xfrm>
              <a:off x="5909175" y="-357650"/>
              <a:ext cx="3090347" cy="1182725"/>
              <a:chOff x="5909175" y="-357650"/>
              <a:chExt cx="3090347" cy="1182725"/>
            </a:xfrm>
          </p:grpSpPr>
          <p:sp>
            <p:nvSpPr>
              <p:cNvPr id="1753" name="Google Shape;1753;p31"/>
              <p:cNvSpPr/>
              <p:nvPr/>
            </p:nvSpPr>
            <p:spPr>
              <a:xfrm>
                <a:off x="7331346" y="393033"/>
                <a:ext cx="318595" cy="27486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8112187" y="-57814"/>
                <a:ext cx="318595" cy="275952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6413109" y="-5551"/>
                <a:ext cx="195740" cy="169771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5909175" y="125425"/>
                <a:ext cx="196842" cy="169754"/>
              </a:xfrm>
              <a:custGeom>
                <a:rect b="b" l="l" r="r" t="t"/>
                <a:pathLst>
                  <a:path extrusionOk="0" h="10171" w="11794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8803782" y="-13229"/>
                <a:ext cx="195740" cy="169754"/>
              </a:xfrm>
              <a:custGeom>
                <a:rect b="b" l="l" r="r" t="t"/>
                <a:pathLst>
                  <a:path extrusionOk="0" h="10171" w="11728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7851907" y="393033"/>
                <a:ext cx="318595" cy="2748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6290224" y="393033"/>
                <a:ext cx="317611" cy="274868"/>
              </a:xfrm>
              <a:custGeom>
                <a:rect b="b" l="l" r="r" t="t"/>
                <a:pathLst>
                  <a:path extrusionOk="0" h="16469" w="1903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7071066" y="-57814"/>
                <a:ext cx="318612" cy="275952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7851907" y="-207740"/>
                <a:ext cx="318595" cy="275969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8680918" y="550208"/>
                <a:ext cx="318595" cy="2748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7591626" y="242021"/>
                <a:ext cx="318595" cy="275969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7071066" y="242021"/>
                <a:ext cx="318612" cy="275969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6810785" y="393033"/>
                <a:ext cx="318612" cy="274868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6550505" y="242021"/>
                <a:ext cx="317611" cy="275969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7851907" y="92112"/>
                <a:ext cx="318595" cy="275952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7591626" y="-57814"/>
                <a:ext cx="318595" cy="275952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7331346" y="92112"/>
                <a:ext cx="318595" cy="275952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31"/>
              <p:cNvSpPr/>
              <p:nvPr/>
            </p:nvSpPr>
            <p:spPr>
              <a:xfrm>
                <a:off x="7591626" y="-357650"/>
                <a:ext cx="318595" cy="275952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31"/>
              <p:cNvSpPr/>
              <p:nvPr/>
            </p:nvSpPr>
            <p:spPr>
              <a:xfrm>
                <a:off x="7071066" y="-357650"/>
                <a:ext cx="318612" cy="275952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31"/>
              <p:cNvSpPr/>
              <p:nvPr/>
            </p:nvSpPr>
            <p:spPr>
              <a:xfrm>
                <a:off x="6810785" y="-207740"/>
                <a:ext cx="318612" cy="275969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773" name="Google Shape;1773;p31"/>
          <p:cNvGrpSpPr/>
          <p:nvPr/>
        </p:nvGrpSpPr>
        <p:grpSpPr>
          <a:xfrm>
            <a:off x="-1298242" y="-129056"/>
            <a:ext cx="10374927" cy="7138769"/>
            <a:chOff x="-1298242" y="-129056"/>
            <a:chExt cx="10374927" cy="7138769"/>
          </a:xfrm>
        </p:grpSpPr>
        <p:pic>
          <p:nvPicPr>
            <p:cNvPr id="1774" name="Google Shape;1774;p31"/>
            <p:cNvPicPr preferRelativeResize="0"/>
            <p:nvPr/>
          </p:nvPicPr>
          <p:blipFill rotWithShape="1">
            <a:blip r:embed="rId2">
              <a:alphaModFix/>
            </a:blip>
            <a:srcRect b="27092" l="0" r="0" t="0"/>
            <a:stretch/>
          </p:blipFill>
          <p:spPr>
            <a:xfrm rot="-7817080">
              <a:off x="7626378" y="203535"/>
              <a:ext cx="1316794" cy="960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p31"/>
            <p:cNvPicPr preferRelativeResize="0"/>
            <p:nvPr/>
          </p:nvPicPr>
          <p:blipFill rotWithShape="1">
            <a:blip r:embed="rId3">
              <a:alphaModFix/>
            </a:blip>
            <a:srcRect b="16241" l="0" r="0" t="13843"/>
            <a:stretch/>
          </p:blipFill>
          <p:spPr>
            <a:xfrm rot="-3039005">
              <a:off x="-1014276" y="3895853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3" name="Google Shape;333;p5"/>
          <p:cNvSpPr txBox="1"/>
          <p:nvPr>
            <p:ph idx="1" type="subTitle"/>
          </p:nvPr>
        </p:nvSpPr>
        <p:spPr>
          <a:xfrm>
            <a:off x="4725909" y="1754200"/>
            <a:ext cx="36981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334" name="Google Shape;334;p5"/>
          <p:cNvSpPr txBox="1"/>
          <p:nvPr>
            <p:ph idx="2" type="subTitle"/>
          </p:nvPr>
        </p:nvSpPr>
        <p:spPr>
          <a:xfrm>
            <a:off x="719988" y="1754200"/>
            <a:ext cx="3698100" cy="27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b="0" sz="14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335" name="Google Shape;335;p5"/>
          <p:cNvSpPr txBox="1"/>
          <p:nvPr>
            <p:ph idx="3" type="subTitle"/>
          </p:nvPr>
        </p:nvSpPr>
        <p:spPr>
          <a:xfrm>
            <a:off x="719988" y="1402050"/>
            <a:ext cx="36981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sp>
        <p:nvSpPr>
          <p:cNvPr id="336" name="Google Shape;336;p5"/>
          <p:cNvSpPr txBox="1"/>
          <p:nvPr>
            <p:ph idx="4" type="subTitle"/>
          </p:nvPr>
        </p:nvSpPr>
        <p:spPr>
          <a:xfrm>
            <a:off x="4725904" y="1402050"/>
            <a:ext cx="36981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/>
        </p:txBody>
      </p:sp>
      <p:grpSp>
        <p:nvGrpSpPr>
          <p:cNvPr id="337" name="Google Shape;337;p5"/>
          <p:cNvGrpSpPr/>
          <p:nvPr/>
        </p:nvGrpSpPr>
        <p:grpSpPr>
          <a:xfrm>
            <a:off x="169576" y="-122057"/>
            <a:ext cx="9474926" cy="5773556"/>
            <a:chOff x="169576" y="-122057"/>
            <a:chExt cx="9474926" cy="5773556"/>
          </a:xfrm>
        </p:grpSpPr>
        <p:grpSp>
          <p:nvGrpSpPr>
            <p:cNvPr id="338" name="Google Shape;338;p5"/>
            <p:cNvGrpSpPr/>
            <p:nvPr/>
          </p:nvGrpSpPr>
          <p:grpSpPr>
            <a:xfrm rot="-5400000">
              <a:off x="6959583" y="2966579"/>
              <a:ext cx="1596342" cy="3773497"/>
              <a:chOff x="-206225" y="1551945"/>
              <a:chExt cx="1596342" cy="3773497"/>
            </a:xfrm>
          </p:grpSpPr>
          <p:sp>
            <p:nvSpPr>
              <p:cNvPr id="339" name="Google Shape;339;p5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5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5"/>
              <p:cNvSpPr/>
              <p:nvPr/>
            </p:nvSpPr>
            <p:spPr>
              <a:xfrm rot="-5400000">
                <a:off x="890093" y="4915793"/>
                <a:ext cx="192251" cy="166745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5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 rot="-5400000">
                <a:off x="681815" y="3512799"/>
                <a:ext cx="126812" cy="109469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 rot="-5400000">
                <a:off x="224321" y="4322728"/>
                <a:ext cx="192251" cy="166663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 rot="-5400000">
                <a:off x="1098134" y="4720526"/>
                <a:ext cx="312916" cy="271050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 rot="-5400000">
                <a:off x="178283" y="461105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 rot="-5400000">
                <a:off x="233899" y="5033458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" name="Google Shape;365;p5"/>
            <p:cNvGrpSpPr/>
            <p:nvPr/>
          </p:nvGrpSpPr>
          <p:grpSpPr>
            <a:xfrm rot="-696">
              <a:off x="169576" y="-121861"/>
              <a:ext cx="1929403" cy="1026442"/>
              <a:chOff x="1489774" y="1713050"/>
              <a:chExt cx="3908048" cy="2079502"/>
            </a:xfrm>
          </p:grpSpPr>
          <p:sp>
            <p:nvSpPr>
              <p:cNvPr id="366" name="Google Shape;366;p5"/>
              <p:cNvSpPr/>
              <p:nvPr/>
            </p:nvSpPr>
            <p:spPr>
              <a:xfrm>
                <a:off x="1489774" y="3455720"/>
                <a:ext cx="390465" cy="336832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4920573" y="1859189"/>
                <a:ext cx="477250" cy="411750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4535195" y="2424561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81" name="Google Shape;381;p5"/>
          <p:cNvPicPr preferRelativeResize="0"/>
          <p:nvPr/>
        </p:nvPicPr>
        <p:blipFill rotWithShape="1">
          <a:blip r:embed="rId2">
            <a:alphaModFix/>
          </a:blip>
          <a:srcRect b="27092" l="0" r="0" t="0"/>
          <a:stretch/>
        </p:blipFill>
        <p:spPr>
          <a:xfrm rot="5399901">
            <a:off x="-62310" y="224204"/>
            <a:ext cx="1037800" cy="75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4" name="Google Shape;384;p6"/>
          <p:cNvGrpSpPr/>
          <p:nvPr/>
        </p:nvGrpSpPr>
        <p:grpSpPr>
          <a:xfrm>
            <a:off x="-145710" y="1386445"/>
            <a:ext cx="9383341" cy="3832482"/>
            <a:chOff x="-145710" y="1386445"/>
            <a:chExt cx="9383341" cy="3832482"/>
          </a:xfrm>
        </p:grpSpPr>
        <p:grpSp>
          <p:nvGrpSpPr>
            <p:cNvPr id="385" name="Google Shape;385;p6"/>
            <p:cNvGrpSpPr/>
            <p:nvPr/>
          </p:nvGrpSpPr>
          <p:grpSpPr>
            <a:xfrm>
              <a:off x="-145710" y="1386445"/>
              <a:ext cx="736979" cy="1645115"/>
              <a:chOff x="-145710" y="1386445"/>
              <a:chExt cx="736979" cy="1645115"/>
            </a:xfrm>
          </p:grpSpPr>
          <p:grpSp>
            <p:nvGrpSpPr>
              <p:cNvPr id="386" name="Google Shape;386;p6"/>
              <p:cNvGrpSpPr/>
              <p:nvPr/>
            </p:nvGrpSpPr>
            <p:grpSpPr>
              <a:xfrm>
                <a:off x="-145710" y="1824882"/>
                <a:ext cx="736979" cy="1206678"/>
                <a:chOff x="-145710" y="-63843"/>
                <a:chExt cx="736979" cy="1206678"/>
              </a:xfrm>
            </p:grpSpPr>
            <p:sp>
              <p:nvSpPr>
                <p:cNvPr id="387" name="Google Shape;387;p6"/>
                <p:cNvSpPr/>
                <p:nvPr/>
              </p:nvSpPr>
              <p:spPr>
                <a:xfrm rot="5400000">
                  <a:off x="239847" y="988593"/>
                  <a:ext cx="165662" cy="142821"/>
                </a:xfrm>
                <a:custGeom>
                  <a:rect b="b" l="l" r="r" t="t"/>
                  <a:pathLst>
                    <a:path extrusionOk="0" h="10167" w="11793">
                      <a:moveTo>
                        <a:pt x="2934" y="1"/>
                      </a:moveTo>
                      <a:lnTo>
                        <a:pt x="0" y="5116"/>
                      </a:lnTo>
                      <a:lnTo>
                        <a:pt x="2934" y="10166"/>
                      </a:lnTo>
                      <a:lnTo>
                        <a:pt x="8798" y="10166"/>
                      </a:lnTo>
                      <a:lnTo>
                        <a:pt x="11792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6"/>
                <p:cNvSpPr/>
                <p:nvPr/>
              </p:nvSpPr>
              <p:spPr>
                <a:xfrm rot="5400000">
                  <a:off x="88704" y="611304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45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6"/>
                <p:cNvSpPr/>
                <p:nvPr/>
              </p:nvSpPr>
              <p:spPr>
                <a:xfrm rot="5400000">
                  <a:off x="88704" y="173170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6"/>
                <p:cNvSpPr/>
                <p:nvPr/>
              </p:nvSpPr>
              <p:spPr>
                <a:xfrm rot="5400000">
                  <a:off x="215347" y="-45441"/>
                  <a:ext cx="268153" cy="23134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6"/>
                <p:cNvSpPr/>
                <p:nvPr/>
              </p:nvSpPr>
              <p:spPr>
                <a:xfrm rot="5400000">
                  <a:off x="-163655" y="173170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6"/>
                <p:cNvSpPr/>
                <p:nvPr/>
              </p:nvSpPr>
              <p:spPr>
                <a:xfrm rot="5400000">
                  <a:off x="-37483" y="392237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6"/>
                <p:cNvSpPr/>
                <p:nvPr/>
              </p:nvSpPr>
              <p:spPr>
                <a:xfrm rot="5400000">
                  <a:off x="-37483" y="-45897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6"/>
                <p:cNvSpPr/>
                <p:nvPr/>
              </p:nvSpPr>
              <p:spPr>
                <a:xfrm rot="5400000">
                  <a:off x="341519" y="173627"/>
                  <a:ext cx="268153" cy="231348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6"/>
                <p:cNvSpPr/>
                <p:nvPr/>
              </p:nvSpPr>
              <p:spPr>
                <a:xfrm>
                  <a:off x="471557" y="539509"/>
                  <a:ext cx="115789" cy="100851"/>
                </a:xfrm>
                <a:custGeom>
                  <a:rect b="b" l="l" r="r" t="t"/>
                  <a:pathLst>
                    <a:path extrusionOk="0" h="6738" w="7736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96" name="Google Shape;396;p6"/>
              <p:cNvGrpSpPr/>
              <p:nvPr/>
            </p:nvGrpSpPr>
            <p:grpSpPr>
              <a:xfrm>
                <a:off x="-23637" y="1386445"/>
                <a:ext cx="358448" cy="487220"/>
                <a:chOff x="-19537" y="-63843"/>
                <a:chExt cx="358448" cy="487220"/>
              </a:xfrm>
            </p:grpSpPr>
            <p:sp>
              <p:nvSpPr>
                <p:cNvPr id="397" name="Google Shape;397;p6"/>
                <p:cNvSpPr/>
                <p:nvPr/>
              </p:nvSpPr>
              <p:spPr>
                <a:xfrm rot="5400000">
                  <a:off x="88704" y="173170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6"/>
                <p:cNvSpPr/>
                <p:nvPr/>
              </p:nvSpPr>
              <p:spPr>
                <a:xfrm rot="5400000">
                  <a:off x="-37483" y="-45897"/>
                  <a:ext cx="268153" cy="232261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9" name="Google Shape;399;p6"/>
            <p:cNvGrpSpPr/>
            <p:nvPr/>
          </p:nvGrpSpPr>
          <p:grpSpPr>
            <a:xfrm>
              <a:off x="7623926" y="4379978"/>
              <a:ext cx="1613705" cy="838949"/>
              <a:chOff x="7623926" y="4379978"/>
              <a:chExt cx="1613705" cy="838949"/>
            </a:xfrm>
          </p:grpSpPr>
          <p:sp>
            <p:nvSpPr>
              <p:cNvPr id="400" name="Google Shape;400;p6"/>
              <p:cNvSpPr/>
              <p:nvPr/>
            </p:nvSpPr>
            <p:spPr>
              <a:xfrm rot="10800000">
                <a:off x="8363353" y="4641833"/>
                <a:ext cx="253359" cy="218585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 rot="10800000">
                <a:off x="7742433" y="4999479"/>
                <a:ext cx="253359" cy="219448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 rot="10800000">
                <a:off x="8619165" y="4473560"/>
                <a:ext cx="155660" cy="135008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 rot="10800000">
                <a:off x="7949407" y="4641833"/>
                <a:ext cx="253359" cy="21858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 rot="10800000">
                <a:off x="8570313" y="4999479"/>
                <a:ext cx="253372" cy="219448"/>
              </a:xfrm>
              <a:custGeom>
                <a:rect b="b" l="l" r="r" t="t"/>
                <a:pathLst>
                  <a:path extrusionOk="0" h="16534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 rot="10800000">
                <a:off x="8823675" y="4379978"/>
                <a:ext cx="253359" cy="21858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 rot="10800000">
                <a:off x="8156380" y="4761039"/>
                <a:ext cx="253359" cy="219461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 rot="10800000">
                <a:off x="8570313" y="4761039"/>
                <a:ext cx="253372" cy="219461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 rot="10800000">
                <a:off x="8777286" y="4641833"/>
                <a:ext cx="253372" cy="21858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 rot="10800000">
                <a:off x="8985056" y="4761039"/>
                <a:ext cx="252576" cy="219461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 rot="10800000">
                <a:off x="7949407" y="4880259"/>
                <a:ext cx="253359" cy="219448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 rot="10800000">
                <a:off x="8156380" y="4999479"/>
                <a:ext cx="253359" cy="219448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 rot="10800000">
                <a:off x="8363353" y="4880259"/>
                <a:ext cx="253359" cy="219448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 flipH="1" rot="-5400000">
                <a:off x="7616567" y="4943524"/>
                <a:ext cx="107627" cy="92908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414" name="Google Shape;414;p6"/>
          <p:cNvPicPr preferRelativeResize="0"/>
          <p:nvPr/>
        </p:nvPicPr>
        <p:blipFill rotWithShape="1">
          <a:blip r:embed="rId2">
            <a:alphaModFix/>
          </a:blip>
          <a:srcRect b="21747" l="19248" r="24635" t="9343"/>
          <a:stretch/>
        </p:blipFill>
        <p:spPr>
          <a:xfrm>
            <a:off x="-696875" y="116536"/>
            <a:ext cx="1384800" cy="170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"/>
          <p:cNvSpPr txBox="1"/>
          <p:nvPr>
            <p:ph type="title"/>
          </p:nvPr>
        </p:nvSpPr>
        <p:spPr>
          <a:xfrm>
            <a:off x="720000" y="448056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7"/>
          <p:cNvSpPr txBox="1"/>
          <p:nvPr>
            <p:ph idx="1" type="subTitle"/>
          </p:nvPr>
        </p:nvSpPr>
        <p:spPr>
          <a:xfrm>
            <a:off x="1163950" y="1378750"/>
            <a:ext cx="6823200" cy="303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18" name="Google Shape;418;p7"/>
          <p:cNvGrpSpPr/>
          <p:nvPr/>
        </p:nvGrpSpPr>
        <p:grpSpPr>
          <a:xfrm>
            <a:off x="-151337" y="539496"/>
            <a:ext cx="9533876" cy="6541986"/>
            <a:chOff x="-151337" y="539496"/>
            <a:chExt cx="9533876" cy="6541986"/>
          </a:xfrm>
        </p:grpSpPr>
        <p:grpSp>
          <p:nvGrpSpPr>
            <p:cNvPr id="419" name="Google Shape;419;p7"/>
            <p:cNvGrpSpPr/>
            <p:nvPr/>
          </p:nvGrpSpPr>
          <p:grpSpPr>
            <a:xfrm flipH="1">
              <a:off x="6440605" y="3970996"/>
              <a:ext cx="2941933" cy="3110486"/>
              <a:chOff x="-374481" y="3970996"/>
              <a:chExt cx="2941933" cy="3110486"/>
            </a:xfrm>
          </p:grpSpPr>
          <p:grpSp>
            <p:nvGrpSpPr>
              <p:cNvPr id="420" name="Google Shape;420;p7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421" name="Google Shape;421;p7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rect b="b" l="l" r="r" t="t"/>
                  <a:pathLst>
                    <a:path extrusionOk="0" h="16529" w="1903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7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rect b="b" l="l" r="r" t="t"/>
                  <a:pathLst>
                    <a:path extrusionOk="0" h="16529" w="1903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7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rect b="b" l="l" r="r" t="t"/>
                  <a:pathLst>
                    <a:path extrusionOk="0" h="1652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7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rect b="b" l="l" r="r" t="t"/>
                  <a:pathLst>
                    <a:path extrusionOk="0" h="16469" w="1903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7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7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rect b="b" l="l" r="r" t="t"/>
                  <a:pathLst>
                    <a:path extrusionOk="0" h="16470" w="1903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7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7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7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7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rect b="b" l="l" r="r" t="t"/>
                  <a:pathLst>
                    <a:path extrusionOk="0" h="16534" w="1909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7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rect b="b" l="l" r="r" t="t"/>
                  <a:pathLst>
                    <a:path extrusionOk="0" h="10172" w="11728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7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rect b="b" l="l" r="r" t="t"/>
                  <a:pathLst>
                    <a:path extrusionOk="0" h="10171" w="11794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7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rect b="b" l="l" r="r" t="t"/>
                  <a:pathLst>
                    <a:path extrusionOk="0" h="6673" w="7736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7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rect b="b" l="l" r="r" t="t"/>
                  <a:pathLst>
                    <a:path extrusionOk="0" h="6738" w="7736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7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rect b="b" l="l" r="r" t="t"/>
                  <a:pathLst>
                    <a:path extrusionOk="0" h="10167" w="11728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7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rect b="b" l="l" r="r" t="t"/>
                  <a:pathLst>
                    <a:path extrusionOk="0" h="10107" w="11728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7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rect b="b" l="l" r="r" t="t"/>
                  <a:pathLst>
                    <a:path extrusionOk="0" h="10171" w="11728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7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rect b="b" l="l" r="r" t="t"/>
                  <a:pathLst>
                    <a:path extrusionOk="0" h="10166" w="11794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7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rect b="b" l="l" r="r" t="t"/>
                  <a:pathLst>
                    <a:path extrusionOk="0" h="10171" w="11728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7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rect b="b" l="l" r="r" t="t"/>
                  <a:pathLst>
                    <a:path extrusionOk="0" h="10166" w="11728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7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7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3" name="Google Shape;443;p7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444" name="Google Shape;444;p7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rect b="b" l="l" r="r" t="t"/>
                  <a:pathLst>
                    <a:path extrusionOk="0" h="1652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7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rect b="b" l="l" r="r" t="t"/>
                  <a:pathLst>
                    <a:path extrusionOk="0" h="1652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7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rect b="b" l="l" r="r" t="t"/>
                  <a:pathLst>
                    <a:path extrusionOk="0" h="1646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7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rect b="b" l="l" r="r" t="t"/>
                  <a:pathLst>
                    <a:path extrusionOk="0" h="16469" w="1903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7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7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rect b="b" l="l" r="r" t="t"/>
                  <a:pathLst>
                    <a:path extrusionOk="0" h="16470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7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7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rect b="b" l="l" r="r" t="t"/>
                  <a:pathLst>
                    <a:path extrusionOk="0" h="16535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7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rect b="b" l="l" r="r" t="t"/>
                  <a:pathLst>
                    <a:path extrusionOk="0" h="16535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7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rect b="b" l="l" r="r" t="t"/>
                  <a:pathLst>
                    <a:path extrusionOk="0" h="1646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7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rect b="b" l="l" r="r" t="t"/>
                  <a:pathLst>
                    <a:path extrusionOk="0" h="16535" w="1903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7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7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7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7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7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rect b="b" l="l" r="r" t="t"/>
                  <a:pathLst>
                    <a:path extrusionOk="0" h="16534" w="1909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7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rect b="b" l="l" r="r" t="t"/>
                  <a:pathLst>
                    <a:path extrusionOk="0" h="16535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7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7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7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7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65" name="Google Shape;465;p7"/>
            <p:cNvGrpSpPr/>
            <p:nvPr/>
          </p:nvGrpSpPr>
          <p:grpSpPr>
            <a:xfrm flipH="1">
              <a:off x="-151337" y="539496"/>
              <a:ext cx="776718" cy="2496858"/>
              <a:chOff x="8280253" y="-933479"/>
              <a:chExt cx="776718" cy="2496858"/>
            </a:xfrm>
          </p:grpSpPr>
          <p:sp>
            <p:nvSpPr>
              <p:cNvPr id="466" name="Google Shape;466;p7"/>
              <p:cNvSpPr/>
              <p:nvPr/>
            </p:nvSpPr>
            <p:spPr>
              <a:xfrm rot="-5400000">
                <a:off x="8777662" y="-912899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 rot="-5400000">
                <a:off x="8336598" y="1263668"/>
                <a:ext cx="121533" cy="104833"/>
              </a:xfrm>
              <a:custGeom>
                <a:rect b="b" l="l" r="r" t="t"/>
                <a:pathLst>
                  <a:path extrusionOk="0" h="6673" w="7736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 rot="-5400000">
                <a:off x="8750674" y="1391393"/>
                <a:ext cx="184247" cy="159724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 rot="-5400000">
                <a:off x="8458601" y="1018919"/>
                <a:ext cx="185284" cy="159708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 rot="-5400000">
                <a:off x="8636029" y="-668428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 rot="-5400000">
                <a:off x="8636500" y="-177962"/>
                <a:ext cx="298961" cy="25976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 rot="-5400000">
                <a:off x="8494922" y="-913410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78" name="Google Shape;478;p7"/>
          <p:cNvGrpSpPr/>
          <p:nvPr/>
        </p:nvGrpSpPr>
        <p:grpSpPr>
          <a:xfrm>
            <a:off x="-2058084" y="-315978"/>
            <a:ext cx="12204110" cy="5330853"/>
            <a:chOff x="-2058084" y="-315978"/>
            <a:chExt cx="12204110" cy="5330853"/>
          </a:xfrm>
        </p:grpSpPr>
        <p:pic>
          <p:nvPicPr>
            <p:cNvPr id="479" name="Google Shape;479;p7"/>
            <p:cNvPicPr preferRelativeResize="0"/>
            <p:nvPr/>
          </p:nvPicPr>
          <p:blipFill rotWithShape="1">
            <a:blip r:embed="rId2">
              <a:alphaModFix/>
            </a:blip>
            <a:srcRect b="21747" l="19248" r="24635" t="9343"/>
            <a:stretch/>
          </p:blipFill>
          <p:spPr>
            <a:xfrm flipH="1">
              <a:off x="8249375" y="2685925"/>
              <a:ext cx="1896650" cy="232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0" name="Google Shape;480;p7"/>
            <p:cNvPicPr preferRelativeResize="0"/>
            <p:nvPr/>
          </p:nvPicPr>
          <p:blipFill rotWithShape="1">
            <a:blip r:embed="rId2">
              <a:alphaModFix/>
            </a:blip>
            <a:srcRect b="21747" l="19248" r="24635" t="9343"/>
            <a:stretch/>
          </p:blipFill>
          <p:spPr>
            <a:xfrm flipH="1" rot="-2463123">
              <a:off x="-1526503" y="20500"/>
              <a:ext cx="1896651" cy="23289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"/>
          <p:cNvSpPr txBox="1"/>
          <p:nvPr>
            <p:ph type="title"/>
          </p:nvPr>
        </p:nvSpPr>
        <p:spPr>
          <a:xfrm>
            <a:off x="2244000" y="1677750"/>
            <a:ext cx="4656000" cy="17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483" name="Google Shape;483;p8"/>
          <p:cNvGrpSpPr/>
          <p:nvPr/>
        </p:nvGrpSpPr>
        <p:grpSpPr>
          <a:xfrm>
            <a:off x="-812893" y="-955879"/>
            <a:ext cx="10199601" cy="6587422"/>
            <a:chOff x="-812893" y="-955879"/>
            <a:chExt cx="10199601" cy="6587422"/>
          </a:xfrm>
        </p:grpSpPr>
        <p:grpSp>
          <p:nvGrpSpPr>
            <p:cNvPr id="484" name="Google Shape;484;p8"/>
            <p:cNvGrpSpPr/>
            <p:nvPr/>
          </p:nvGrpSpPr>
          <p:grpSpPr>
            <a:xfrm flipH="1" rot="10800000">
              <a:off x="-812893" y="-955879"/>
              <a:ext cx="2941933" cy="3110486"/>
              <a:chOff x="-374481" y="3970996"/>
              <a:chExt cx="2941933" cy="3110486"/>
            </a:xfrm>
          </p:grpSpPr>
          <p:grpSp>
            <p:nvGrpSpPr>
              <p:cNvPr id="485" name="Google Shape;485;p8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486" name="Google Shape;486;p8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rect b="b" l="l" r="r" t="t"/>
                  <a:pathLst>
                    <a:path extrusionOk="0" h="16529" w="1903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8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rect b="b" l="l" r="r" t="t"/>
                  <a:pathLst>
                    <a:path extrusionOk="0" h="16529" w="1903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8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rect b="b" l="l" r="r" t="t"/>
                  <a:pathLst>
                    <a:path extrusionOk="0" h="1652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8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rect b="b" l="l" r="r" t="t"/>
                  <a:pathLst>
                    <a:path extrusionOk="0" h="16469" w="1903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8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8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rect b="b" l="l" r="r" t="t"/>
                  <a:pathLst>
                    <a:path extrusionOk="0" h="16470" w="1903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8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8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8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8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rect b="b" l="l" r="r" t="t"/>
                  <a:pathLst>
                    <a:path extrusionOk="0" h="16534" w="1909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8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rect b="b" l="l" r="r" t="t"/>
                  <a:pathLst>
                    <a:path extrusionOk="0" h="10172" w="11728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8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rect b="b" l="l" r="r" t="t"/>
                  <a:pathLst>
                    <a:path extrusionOk="0" h="10171" w="11794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8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rect b="b" l="l" r="r" t="t"/>
                  <a:pathLst>
                    <a:path extrusionOk="0" h="6673" w="7736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8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rect b="b" l="l" r="r" t="t"/>
                  <a:pathLst>
                    <a:path extrusionOk="0" h="6738" w="7736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8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rect b="b" l="l" r="r" t="t"/>
                  <a:pathLst>
                    <a:path extrusionOk="0" h="10167" w="11728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8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rect b="b" l="l" r="r" t="t"/>
                  <a:pathLst>
                    <a:path extrusionOk="0" h="10107" w="11728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8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rect b="b" l="l" r="r" t="t"/>
                  <a:pathLst>
                    <a:path extrusionOk="0" h="10171" w="11728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8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rect b="b" l="l" r="r" t="t"/>
                  <a:pathLst>
                    <a:path extrusionOk="0" h="10166" w="11794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8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rect b="b" l="l" r="r" t="t"/>
                  <a:pathLst>
                    <a:path extrusionOk="0" h="10171" w="11728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8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rect b="b" l="l" r="r" t="t"/>
                  <a:pathLst>
                    <a:path extrusionOk="0" h="10166" w="11728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8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8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8" name="Google Shape;508;p8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509" name="Google Shape;509;p8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rect b="b" l="l" r="r" t="t"/>
                  <a:pathLst>
                    <a:path extrusionOk="0" h="1652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8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rect b="b" l="l" r="r" t="t"/>
                  <a:pathLst>
                    <a:path extrusionOk="0" h="1652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8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rect b="b" l="l" r="r" t="t"/>
                  <a:pathLst>
                    <a:path extrusionOk="0" h="1646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8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rect b="b" l="l" r="r" t="t"/>
                  <a:pathLst>
                    <a:path extrusionOk="0" h="16469" w="1903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8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8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rect b="b" l="l" r="r" t="t"/>
                  <a:pathLst>
                    <a:path extrusionOk="0" h="16470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8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8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rect b="b" l="l" r="r" t="t"/>
                  <a:pathLst>
                    <a:path extrusionOk="0" h="16535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8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rect b="b" l="l" r="r" t="t"/>
                  <a:pathLst>
                    <a:path extrusionOk="0" h="16535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8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rect b="b" l="l" r="r" t="t"/>
                  <a:pathLst>
                    <a:path extrusionOk="0" h="16469" w="1909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8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rect b="b" l="l" r="r" t="t"/>
                  <a:pathLst>
                    <a:path extrusionOk="0" h="16535" w="1903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8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8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8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8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8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rect b="b" l="l" r="r" t="t"/>
                  <a:pathLst>
                    <a:path extrusionOk="0" h="16534" w="1909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8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rect b="b" l="l" r="r" t="t"/>
                  <a:pathLst>
                    <a:path extrusionOk="0" h="16535" w="1909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8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8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8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rect b="b" l="l" r="r" t="t"/>
                  <a:pathLst>
                    <a:path extrusionOk="0" h="16534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8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rect b="b" l="l" r="r" t="t"/>
                  <a:pathLst>
                    <a:path extrusionOk="0" h="16469" w="19089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0" name="Google Shape;530;p8"/>
            <p:cNvGrpSpPr/>
            <p:nvPr/>
          </p:nvGrpSpPr>
          <p:grpSpPr>
            <a:xfrm>
              <a:off x="7508523" y="-126454"/>
              <a:ext cx="1878185" cy="1451618"/>
              <a:chOff x="7508523" y="-126454"/>
              <a:chExt cx="1878185" cy="1451618"/>
            </a:xfrm>
          </p:grpSpPr>
          <p:sp>
            <p:nvSpPr>
              <p:cNvPr id="531" name="Google Shape;531;p8"/>
              <p:cNvSpPr/>
              <p:nvPr/>
            </p:nvSpPr>
            <p:spPr>
              <a:xfrm rot="-5400000">
                <a:off x="9107400" y="-105874"/>
                <a:ext cx="299888" cy="25872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8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8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8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8"/>
              <p:cNvSpPr/>
              <p:nvPr/>
            </p:nvSpPr>
            <p:spPr>
              <a:xfrm rot="-5400000">
                <a:off x="7500173" y="163793"/>
                <a:ext cx="121533" cy="104833"/>
              </a:xfrm>
              <a:custGeom>
                <a:rect b="b" l="l" r="r" t="t"/>
                <a:pathLst>
                  <a:path extrusionOk="0" h="6673" w="7736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8"/>
              <p:cNvSpPr/>
              <p:nvPr/>
            </p:nvSpPr>
            <p:spPr>
              <a:xfrm rot="-5400000">
                <a:off x="7914249" y="291518"/>
                <a:ext cx="184247" cy="159724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8"/>
              <p:cNvSpPr/>
              <p:nvPr/>
            </p:nvSpPr>
            <p:spPr>
              <a:xfrm rot="-5400000">
                <a:off x="8172451" y="792769"/>
                <a:ext cx="185284" cy="159708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 rot="-5400000">
                <a:off x="9017097" y="1153186"/>
                <a:ext cx="184247" cy="159708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 rot="-5400000">
                <a:off x="8965766" y="138597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 rot="-5400000">
                <a:off x="9107392" y="384113"/>
                <a:ext cx="299904" cy="258728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 rot="-5400000">
                <a:off x="8966238" y="629063"/>
                <a:ext cx="298961" cy="25976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8"/>
              <p:cNvSpPr/>
              <p:nvPr/>
            </p:nvSpPr>
            <p:spPr>
              <a:xfrm rot="-5400000">
                <a:off x="8824659" y="-106385"/>
                <a:ext cx="299888" cy="259749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8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5" name="Google Shape;545;p8"/>
            <p:cNvGrpSpPr/>
            <p:nvPr/>
          </p:nvGrpSpPr>
          <p:grpSpPr>
            <a:xfrm flipH="1" rot="5400000">
              <a:off x="1545550" y="2889903"/>
              <a:ext cx="1478792" cy="4004488"/>
              <a:chOff x="-206225" y="1111253"/>
              <a:chExt cx="1478792" cy="4004488"/>
            </a:xfrm>
          </p:grpSpPr>
          <p:sp>
            <p:nvSpPr>
              <p:cNvPr id="546" name="Google Shape;546;p8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8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8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8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8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8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8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8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8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8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8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8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8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8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8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8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8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8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8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8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8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8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2" name="Google Shape;572;p8"/>
          <p:cNvGrpSpPr/>
          <p:nvPr/>
        </p:nvGrpSpPr>
        <p:grpSpPr>
          <a:xfrm>
            <a:off x="-1163786" y="-311708"/>
            <a:ext cx="10460037" cy="3721540"/>
            <a:chOff x="-1163786" y="-311708"/>
            <a:chExt cx="10460037" cy="3721540"/>
          </a:xfrm>
        </p:grpSpPr>
        <p:pic>
          <p:nvPicPr>
            <p:cNvPr id="573" name="Google Shape;573;p8"/>
            <p:cNvPicPr preferRelativeResize="0"/>
            <p:nvPr/>
          </p:nvPicPr>
          <p:blipFill rotWithShape="1">
            <a:blip r:embed="rId2">
              <a:alphaModFix/>
            </a:blip>
            <a:srcRect b="17294" l="0" r="0" t="12371"/>
            <a:stretch/>
          </p:blipFill>
          <p:spPr>
            <a:xfrm flipH="1" rot="5162155">
              <a:off x="-1571478" y="298172"/>
              <a:ext cx="3557085" cy="2501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8"/>
            <p:cNvPicPr preferRelativeResize="0"/>
            <p:nvPr/>
          </p:nvPicPr>
          <p:blipFill rotWithShape="1">
            <a:blip r:embed="rId3">
              <a:alphaModFix/>
            </a:blip>
            <a:srcRect b="8185" l="21515" r="30242" t="11564"/>
            <a:stretch/>
          </p:blipFill>
          <p:spPr>
            <a:xfrm rot="9331888">
              <a:off x="8035448" y="210083"/>
              <a:ext cx="970150" cy="16138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"/>
          <p:cNvSpPr txBox="1"/>
          <p:nvPr>
            <p:ph type="title"/>
          </p:nvPr>
        </p:nvSpPr>
        <p:spPr>
          <a:xfrm>
            <a:off x="720000" y="1795275"/>
            <a:ext cx="4294800" cy="171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7" name="Google Shape;577;p9"/>
          <p:cNvSpPr txBox="1"/>
          <p:nvPr>
            <p:ph idx="1" type="subTitle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8" name="Google Shape;578;p9"/>
          <p:cNvGrpSpPr/>
          <p:nvPr/>
        </p:nvGrpSpPr>
        <p:grpSpPr>
          <a:xfrm flipH="1">
            <a:off x="-261397" y="-122057"/>
            <a:ext cx="9474926" cy="5773556"/>
            <a:chOff x="169576" y="-122057"/>
            <a:chExt cx="9474926" cy="5773556"/>
          </a:xfrm>
        </p:grpSpPr>
        <p:grpSp>
          <p:nvGrpSpPr>
            <p:cNvPr id="579" name="Google Shape;579;p9"/>
            <p:cNvGrpSpPr/>
            <p:nvPr/>
          </p:nvGrpSpPr>
          <p:grpSpPr>
            <a:xfrm rot="-5400000">
              <a:off x="6959583" y="2966579"/>
              <a:ext cx="1596342" cy="3773497"/>
              <a:chOff x="-206225" y="1551945"/>
              <a:chExt cx="1596342" cy="3773497"/>
            </a:xfrm>
          </p:grpSpPr>
          <p:sp>
            <p:nvSpPr>
              <p:cNvPr id="580" name="Google Shape;580;p9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9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9"/>
              <p:cNvSpPr/>
              <p:nvPr/>
            </p:nvSpPr>
            <p:spPr>
              <a:xfrm rot="-5400000">
                <a:off x="890093" y="4915793"/>
                <a:ext cx="192251" cy="166745"/>
              </a:xfrm>
              <a:custGeom>
                <a:rect b="b" l="l" r="r" t="t"/>
                <a:pathLst>
                  <a:path extrusionOk="0" h="10172" w="11728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9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rect b="b" l="l" r="r" t="t"/>
                <a:pathLst>
                  <a:path extrusionOk="0" h="6673" w="7676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9"/>
              <p:cNvSpPr/>
              <p:nvPr/>
            </p:nvSpPr>
            <p:spPr>
              <a:xfrm rot="-5400000">
                <a:off x="681815" y="3512799"/>
                <a:ext cx="126812" cy="109469"/>
              </a:xfrm>
              <a:custGeom>
                <a:rect b="b" l="l" r="r" t="t"/>
                <a:pathLst>
                  <a:path extrusionOk="0" h="6678" w="7736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9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rect b="b" l="l" r="r" t="t"/>
                <a:pathLst>
                  <a:path extrusionOk="0" h="6679" w="7737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9"/>
              <p:cNvSpPr/>
              <p:nvPr/>
            </p:nvSpPr>
            <p:spPr>
              <a:xfrm rot="-5400000">
                <a:off x="224321" y="4322728"/>
                <a:ext cx="192251" cy="166663"/>
              </a:xfrm>
              <a:custGeom>
                <a:rect b="b" l="l" r="r" t="t"/>
                <a:pathLst>
                  <a:path extrusionOk="0" h="10167" w="11728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9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rect b="b" l="l" r="r" t="t"/>
                <a:pathLst>
                  <a:path extrusionOk="0" h="10167" w="11793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rect b="b" l="l" r="r" t="t"/>
                <a:pathLst>
                  <a:path extrusionOk="0" h="10166" w="11794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rect b="b" l="l" r="r" t="t"/>
                <a:pathLst>
                  <a:path extrusionOk="0" h="10166" w="11728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rect b="b" l="l" r="r" t="t"/>
                <a:pathLst>
                  <a:path extrusionOk="0" h="10171" w="11729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 rot="-5400000">
                <a:off x="1098134" y="4720526"/>
                <a:ext cx="312916" cy="271050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 rot="-5400000">
                <a:off x="178283" y="461105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 rot="-5400000">
                <a:off x="233899" y="5033458"/>
                <a:ext cx="312933" cy="271034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6" name="Google Shape;606;p9"/>
            <p:cNvGrpSpPr/>
            <p:nvPr/>
          </p:nvGrpSpPr>
          <p:grpSpPr>
            <a:xfrm rot="-696">
              <a:off x="169576" y="-121861"/>
              <a:ext cx="1929403" cy="1026442"/>
              <a:chOff x="1489774" y="1713050"/>
              <a:chExt cx="3908048" cy="2079502"/>
            </a:xfrm>
          </p:grpSpPr>
          <p:sp>
            <p:nvSpPr>
              <p:cNvPr id="607" name="Google Shape;607;p9"/>
              <p:cNvSpPr/>
              <p:nvPr/>
            </p:nvSpPr>
            <p:spPr>
              <a:xfrm>
                <a:off x="1489774" y="3455720"/>
                <a:ext cx="390465" cy="336832"/>
              </a:xfrm>
              <a:custGeom>
                <a:rect b="b" l="l" r="r" t="t"/>
                <a:pathLst>
                  <a:path extrusionOk="0" h="16469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>
                <a:off x="4920573" y="1859189"/>
                <a:ext cx="477250" cy="411750"/>
              </a:xfrm>
              <a:custGeom>
                <a:rect b="b" l="l" r="r" t="t"/>
                <a:pathLst>
                  <a:path extrusionOk="0" h="16470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rect b="b" l="l" r="r" t="t"/>
                <a:pathLst>
                  <a:path extrusionOk="0" h="16469" w="19089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rect b="b" l="l" r="r" t="t"/>
                <a:pathLst>
                  <a:path extrusionOk="0" h="16535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rect b="b" l="l" r="r" t="t"/>
                <a:pathLst>
                  <a:path extrusionOk="0" h="16469" w="1909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9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rect b="b" l="l" r="r" t="t"/>
                <a:pathLst>
                  <a:path extrusionOk="0" h="16535" w="1903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9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rect b="b" l="l" r="r" t="t"/>
                <a:pathLst>
                  <a:path extrusionOk="0" h="16534" w="1909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9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rect b="b" l="l" r="r" t="t"/>
                <a:pathLst>
                  <a:path extrusionOk="0" h="16535" w="1909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9"/>
              <p:cNvSpPr/>
              <p:nvPr/>
            </p:nvSpPr>
            <p:spPr>
              <a:xfrm>
                <a:off x="4535195" y="2424561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rect b="b" l="l" r="r" t="t"/>
                <a:pathLst>
                  <a:path extrusionOk="0" h="16534" w="19089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622" name="Google Shape;622;p9"/>
          <p:cNvPicPr preferRelativeResize="0"/>
          <p:nvPr/>
        </p:nvPicPr>
        <p:blipFill rotWithShape="1">
          <a:blip r:embed="rId2">
            <a:alphaModFix/>
          </a:blip>
          <a:srcRect b="27092" l="0" r="0" t="0"/>
          <a:stretch/>
        </p:blipFill>
        <p:spPr>
          <a:xfrm flipH="1" rot="-5399901">
            <a:off x="8191090" y="257279"/>
            <a:ext cx="1037800" cy="756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25" name="Google Shape;625;p10"/>
          <p:cNvSpPr txBox="1"/>
          <p:nvPr>
            <p:ph type="title"/>
          </p:nvPr>
        </p:nvSpPr>
        <p:spPr>
          <a:xfrm>
            <a:off x="713225" y="3615425"/>
            <a:ext cx="3217200" cy="9933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32"/>
          <p:cNvSpPr txBox="1"/>
          <p:nvPr>
            <p:ph type="ctrTitle"/>
          </p:nvPr>
        </p:nvSpPr>
        <p:spPr>
          <a:xfrm>
            <a:off x="1765200" y="2503875"/>
            <a:ext cx="5613600" cy="160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RNA-Seq Analysis of Regenerative Healing in </a:t>
            </a:r>
            <a:r>
              <a:rPr i="1" lang="en"/>
              <a:t>Rangifer tarandus</a:t>
            </a:r>
            <a:endParaRPr i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81" name="Google Shape;1781;p32"/>
          <p:cNvSpPr txBox="1"/>
          <p:nvPr>
            <p:ph idx="1" type="subTitle"/>
          </p:nvPr>
        </p:nvSpPr>
        <p:spPr>
          <a:xfrm>
            <a:off x="2734625" y="4147925"/>
            <a:ext cx="3674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Sanfilippo</a:t>
            </a:r>
            <a:endParaRPr/>
          </a:p>
        </p:txBody>
      </p:sp>
      <p:sp>
        <p:nvSpPr>
          <p:cNvPr id="1782" name="Google Shape;1782;p32"/>
          <p:cNvSpPr/>
          <p:nvPr/>
        </p:nvSpPr>
        <p:spPr>
          <a:xfrm rot="-5400000">
            <a:off x="9299439" y="1559119"/>
            <a:ext cx="121533" cy="105854"/>
          </a:xfrm>
          <a:custGeom>
            <a:rect b="b" l="l" r="r" t="t"/>
            <a:pathLst>
              <a:path extrusionOk="0" h="6738" w="7736">
                <a:moveTo>
                  <a:pt x="1937" y="1"/>
                </a:moveTo>
                <a:lnTo>
                  <a:pt x="0" y="3369"/>
                </a:lnTo>
                <a:lnTo>
                  <a:pt x="1937" y="6738"/>
                </a:lnTo>
                <a:lnTo>
                  <a:pt x="5804" y="6738"/>
                </a:lnTo>
                <a:lnTo>
                  <a:pt x="7736" y="3369"/>
                </a:lnTo>
                <a:lnTo>
                  <a:pt x="5804" y="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41"/>
          <p:cNvSpPr txBox="1"/>
          <p:nvPr>
            <p:ph type="title"/>
          </p:nvPr>
        </p:nvSpPr>
        <p:spPr>
          <a:xfrm>
            <a:off x="2043150" y="2064000"/>
            <a:ext cx="52839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1866" name="Google Shape;18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800" y="3515600"/>
            <a:ext cx="5005600" cy="9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33"/>
          <p:cNvSpPr txBox="1"/>
          <p:nvPr>
            <p:ph type="title"/>
          </p:nvPr>
        </p:nvSpPr>
        <p:spPr>
          <a:xfrm>
            <a:off x="720000" y="64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Recap…</a:t>
            </a:r>
            <a:endParaRPr/>
          </a:p>
        </p:txBody>
      </p:sp>
      <p:sp>
        <p:nvSpPr>
          <p:cNvPr id="1788" name="Google Shape;1788;p33"/>
          <p:cNvSpPr txBox="1"/>
          <p:nvPr/>
        </p:nvSpPr>
        <p:spPr>
          <a:xfrm>
            <a:off x="695700" y="795225"/>
            <a:ext cx="3708300" cy="5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EFEFE"/>
                </a:solidFill>
                <a:latin typeface="Archivo"/>
                <a:ea typeface="Archivo"/>
                <a:cs typeface="Archivo"/>
                <a:sym typeface="Archivo"/>
              </a:rPr>
              <a:t>Fibrotic Wound Healing</a:t>
            </a:r>
            <a:endParaRPr b="1" sz="1700">
              <a:solidFill>
                <a:srgbClr val="FEFEFE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89" name="Google Shape;1789;p33"/>
          <p:cNvSpPr txBox="1"/>
          <p:nvPr/>
        </p:nvSpPr>
        <p:spPr>
          <a:xfrm>
            <a:off x="695700" y="2822325"/>
            <a:ext cx="3708300" cy="5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EFEFE"/>
                </a:solidFill>
                <a:latin typeface="Archivo"/>
                <a:ea typeface="Archivo"/>
                <a:cs typeface="Archivo"/>
                <a:sym typeface="Archivo"/>
              </a:rPr>
              <a:t>Research Question</a:t>
            </a:r>
            <a:endParaRPr b="1" sz="1700">
              <a:solidFill>
                <a:srgbClr val="FEFEFE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90" name="Google Shape;1790;p33"/>
          <p:cNvSpPr txBox="1"/>
          <p:nvPr/>
        </p:nvSpPr>
        <p:spPr>
          <a:xfrm>
            <a:off x="695700" y="3355725"/>
            <a:ext cx="3708300" cy="1443900"/>
          </a:xfrm>
          <a:prstGeom prst="rect">
            <a:avLst/>
          </a:prstGeom>
          <a:noFill/>
          <a:ln cap="flat" cmpd="sng" w="9525">
            <a:solidFill>
              <a:srgbClr val="6D56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How do temporal gene expression dynamics distinguish regenerative healing in antlers from fibrotic repair in dorsal skin?</a:t>
            </a:r>
            <a:endParaRPr b="1" sz="1600">
              <a:solidFill>
                <a:srgbClr val="38303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8303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91" name="Google Shape;1791;p33"/>
          <p:cNvSpPr txBox="1"/>
          <p:nvPr/>
        </p:nvSpPr>
        <p:spPr>
          <a:xfrm>
            <a:off x="695700" y="1328625"/>
            <a:ext cx="3708300" cy="1321800"/>
          </a:xfrm>
          <a:prstGeom prst="rect">
            <a:avLst/>
          </a:prstGeom>
          <a:noFill/>
          <a:ln cap="flat" cmpd="sng" w="9525">
            <a:solidFill>
              <a:srgbClr val="6D56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B47"/>
              </a:buClr>
              <a:buSzPts val="1400"/>
              <a:buFont typeface="Questrial"/>
              <a:buChar char="➔"/>
            </a:pPr>
            <a:r>
              <a:rPr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In adult mammals, skin wounds typically heal through </a:t>
            </a:r>
            <a:r>
              <a:rPr b="1"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fibrotic repair</a:t>
            </a:r>
            <a:endParaRPr b="1">
              <a:solidFill>
                <a:srgbClr val="38303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B47"/>
              </a:buClr>
              <a:buSzPts val="1400"/>
              <a:buFont typeface="Questrial"/>
              <a:buChar char="➔"/>
            </a:pPr>
            <a:r>
              <a:rPr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Fibroblasts deposit excessive extracellular matrix, leading to </a:t>
            </a:r>
            <a:r>
              <a:rPr b="1"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scar formation</a:t>
            </a:r>
            <a:endParaRPr b="1">
              <a:solidFill>
                <a:srgbClr val="38303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92" name="Google Shape;1792;p33"/>
          <p:cNvSpPr txBox="1"/>
          <p:nvPr/>
        </p:nvSpPr>
        <p:spPr>
          <a:xfrm>
            <a:off x="4886700" y="795225"/>
            <a:ext cx="3708300" cy="5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EFEFE"/>
                </a:solidFill>
                <a:latin typeface="Archivo"/>
                <a:ea typeface="Archivo"/>
                <a:cs typeface="Archivo"/>
                <a:sym typeface="Archivo"/>
              </a:rPr>
              <a:t>Why Reindeer?</a:t>
            </a:r>
            <a:endParaRPr b="1" sz="1700">
              <a:solidFill>
                <a:srgbClr val="FEFEFE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93" name="Google Shape;1793;p33"/>
          <p:cNvSpPr txBox="1"/>
          <p:nvPr/>
        </p:nvSpPr>
        <p:spPr>
          <a:xfrm>
            <a:off x="4886700" y="2822325"/>
            <a:ext cx="3708300" cy="50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EFEFE"/>
                </a:solidFill>
                <a:latin typeface="Archivo"/>
                <a:ea typeface="Archivo"/>
                <a:cs typeface="Archivo"/>
                <a:sym typeface="Archivo"/>
              </a:rPr>
              <a:t>Dataset</a:t>
            </a:r>
            <a:endParaRPr b="1" sz="1700">
              <a:solidFill>
                <a:srgbClr val="FEFEFE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94" name="Google Shape;1794;p33"/>
          <p:cNvSpPr txBox="1"/>
          <p:nvPr/>
        </p:nvSpPr>
        <p:spPr>
          <a:xfrm>
            <a:off x="4886700" y="3355725"/>
            <a:ext cx="3708300" cy="1443900"/>
          </a:xfrm>
          <a:prstGeom prst="rect">
            <a:avLst/>
          </a:prstGeom>
          <a:noFill/>
          <a:ln cap="flat" cmpd="sng" w="9525">
            <a:solidFill>
              <a:srgbClr val="6D56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We analyze a</a:t>
            </a:r>
            <a:r>
              <a:rPr b="1" lang="en" sz="1300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 time-series bulk RNA-seq dataset </a:t>
            </a:r>
            <a:r>
              <a:rPr lang="en" sz="1300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(GSE168746) with 34 samples from 4 reindeer, collected across two tissues—antler velvet and dorsal skin—and spanning four healing stages: Days 0, 3, 7, and 14.</a:t>
            </a:r>
            <a:endParaRPr sz="1300">
              <a:solidFill>
                <a:srgbClr val="38303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1795" name="Google Shape;1795;p33"/>
          <p:cNvSpPr txBox="1"/>
          <p:nvPr/>
        </p:nvSpPr>
        <p:spPr>
          <a:xfrm>
            <a:off x="4886700" y="1328625"/>
            <a:ext cx="3708300" cy="1321800"/>
          </a:xfrm>
          <a:prstGeom prst="rect">
            <a:avLst/>
          </a:prstGeom>
          <a:noFill/>
          <a:ln cap="flat" cmpd="sng" w="9525">
            <a:solidFill>
              <a:srgbClr val="6D56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Reindeer provide a unique model:</a:t>
            </a:r>
            <a:endParaRPr>
              <a:solidFill>
                <a:srgbClr val="38303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B47"/>
              </a:buClr>
              <a:buSzPts val="1400"/>
              <a:buFont typeface="Albert Sans"/>
              <a:buChar char="➔"/>
            </a:pPr>
            <a:r>
              <a:rPr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Antler velvet </a:t>
            </a:r>
            <a:r>
              <a:rPr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heals</a:t>
            </a:r>
            <a:r>
              <a:rPr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 </a:t>
            </a:r>
            <a:r>
              <a:rPr b="1"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scarlessly </a:t>
            </a:r>
            <a:r>
              <a:rPr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(full regeneration)</a:t>
            </a:r>
            <a:endParaRPr>
              <a:solidFill>
                <a:srgbClr val="38303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A6B47"/>
              </a:buClr>
              <a:buSzPts val="1400"/>
              <a:buFont typeface="Albert Sans"/>
              <a:buChar char="➔"/>
            </a:pPr>
            <a:r>
              <a:rPr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Dorsal back skin heals via </a:t>
            </a:r>
            <a:r>
              <a:rPr b="1"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fibrosis </a:t>
            </a:r>
            <a:r>
              <a:rPr lang="en">
                <a:solidFill>
                  <a:srgbClr val="383030"/>
                </a:solidFill>
                <a:latin typeface="Archivo"/>
                <a:ea typeface="Archivo"/>
                <a:cs typeface="Archivo"/>
                <a:sym typeface="Archivo"/>
              </a:rPr>
              <a:t>(scar tissue)</a:t>
            </a:r>
            <a:endParaRPr>
              <a:solidFill>
                <a:srgbClr val="383030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3030"/>
              </a:solidFill>
              <a:latin typeface="Archivo"/>
              <a:ea typeface="Archivo"/>
              <a:cs typeface="Archivo"/>
              <a:sym typeface="Ar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Pipeline</a:t>
            </a:r>
            <a:endParaRPr/>
          </a:p>
        </p:txBody>
      </p:sp>
      <p:sp>
        <p:nvSpPr>
          <p:cNvPr id="1801" name="Google Shape;1801;p34"/>
          <p:cNvSpPr txBox="1"/>
          <p:nvPr>
            <p:ph idx="3" type="subTitle"/>
          </p:nvPr>
        </p:nvSpPr>
        <p:spPr>
          <a:xfrm>
            <a:off x="3419250" y="41120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top enriched GO terms and top InterPro protein domains</a:t>
            </a:r>
            <a:endParaRPr sz="1600">
              <a:solidFill>
                <a:srgbClr val="666666"/>
              </a:solidFill>
            </a:endParaRPr>
          </a:p>
        </p:txBody>
      </p:sp>
      <p:sp>
        <p:nvSpPr>
          <p:cNvPr id="1802" name="Google Shape;1802;p34"/>
          <p:cNvSpPr txBox="1"/>
          <p:nvPr>
            <p:ph idx="1" type="subTitle"/>
          </p:nvPr>
        </p:nvSpPr>
        <p:spPr>
          <a:xfrm>
            <a:off x="713225" y="22490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DESeq2 and Visualizations</a:t>
            </a:r>
            <a:endParaRPr/>
          </a:p>
        </p:txBody>
      </p:sp>
      <p:sp>
        <p:nvSpPr>
          <p:cNvPr id="1803" name="Google Shape;1803;p34"/>
          <p:cNvSpPr txBox="1"/>
          <p:nvPr>
            <p:ph idx="2" type="subTitle"/>
          </p:nvPr>
        </p:nvSpPr>
        <p:spPr>
          <a:xfrm>
            <a:off x="789425" y="41882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GO terms from InterProScan results</a:t>
            </a:r>
            <a:endParaRPr/>
          </a:p>
        </p:txBody>
      </p:sp>
      <p:sp>
        <p:nvSpPr>
          <p:cNvPr id="1804" name="Google Shape;1804;p34"/>
          <p:cNvSpPr txBox="1"/>
          <p:nvPr>
            <p:ph idx="4" type="subTitle"/>
          </p:nvPr>
        </p:nvSpPr>
        <p:spPr>
          <a:xfrm>
            <a:off x="3419250" y="2249025"/>
            <a:ext cx="23055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Retrieve protein sequences from Ensembl </a:t>
            </a:r>
            <a:endParaRPr/>
          </a:p>
        </p:txBody>
      </p:sp>
      <p:sp>
        <p:nvSpPr>
          <p:cNvPr id="1805" name="Google Shape;1805;p34"/>
          <p:cNvSpPr txBox="1"/>
          <p:nvPr>
            <p:ph idx="5" type="title"/>
          </p:nvPr>
        </p:nvSpPr>
        <p:spPr>
          <a:xfrm>
            <a:off x="1462125" y="1359500"/>
            <a:ext cx="807600" cy="453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06" name="Google Shape;1806;p34"/>
          <p:cNvSpPr txBox="1"/>
          <p:nvPr>
            <p:ph idx="6" type="title"/>
          </p:nvPr>
        </p:nvSpPr>
        <p:spPr>
          <a:xfrm>
            <a:off x="4168200" y="2993853"/>
            <a:ext cx="807600" cy="453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07" name="Google Shape;1807;p34"/>
          <p:cNvSpPr txBox="1"/>
          <p:nvPr>
            <p:ph idx="7" type="title"/>
          </p:nvPr>
        </p:nvSpPr>
        <p:spPr>
          <a:xfrm>
            <a:off x="1462125" y="2993853"/>
            <a:ext cx="807600" cy="453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08" name="Google Shape;1808;p34"/>
          <p:cNvSpPr txBox="1"/>
          <p:nvPr>
            <p:ph idx="8" type="title"/>
          </p:nvPr>
        </p:nvSpPr>
        <p:spPr>
          <a:xfrm>
            <a:off x="4168200" y="1359500"/>
            <a:ext cx="807600" cy="453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09" name="Google Shape;1809;p34"/>
          <p:cNvSpPr txBox="1"/>
          <p:nvPr>
            <p:ph idx="9" type="subTitle"/>
          </p:nvPr>
        </p:nvSpPr>
        <p:spPr>
          <a:xfrm>
            <a:off x="6125275" y="411207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terms associated with </a:t>
            </a:r>
            <a:r>
              <a:rPr lang="en"/>
              <a:t>regeneration</a:t>
            </a:r>
            <a:endParaRPr/>
          </a:p>
        </p:txBody>
      </p:sp>
      <p:sp>
        <p:nvSpPr>
          <p:cNvPr id="1810" name="Google Shape;1810;p34"/>
          <p:cNvSpPr txBox="1"/>
          <p:nvPr>
            <p:ph idx="13" type="subTitle"/>
          </p:nvPr>
        </p:nvSpPr>
        <p:spPr>
          <a:xfrm>
            <a:off x="6125275" y="22490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</a:t>
            </a:r>
            <a:r>
              <a:rPr lang="en"/>
              <a:t> protein domains and associated GO terms</a:t>
            </a:r>
            <a:endParaRPr/>
          </a:p>
        </p:txBody>
      </p:sp>
      <p:sp>
        <p:nvSpPr>
          <p:cNvPr id="1811" name="Google Shape;1811;p34"/>
          <p:cNvSpPr txBox="1"/>
          <p:nvPr>
            <p:ph idx="14" type="title"/>
          </p:nvPr>
        </p:nvSpPr>
        <p:spPr>
          <a:xfrm>
            <a:off x="6874225" y="2993853"/>
            <a:ext cx="807600" cy="453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812" name="Google Shape;1812;p34"/>
          <p:cNvSpPr txBox="1"/>
          <p:nvPr>
            <p:ph idx="15" type="title"/>
          </p:nvPr>
        </p:nvSpPr>
        <p:spPr>
          <a:xfrm>
            <a:off x="6874225" y="1359500"/>
            <a:ext cx="807600" cy="453300"/>
          </a:xfrm>
          <a:prstGeom prst="rect">
            <a:avLst/>
          </a:prstGeom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13" name="Google Shape;1813;p34"/>
          <p:cNvSpPr txBox="1"/>
          <p:nvPr>
            <p:ph idx="16" type="subTitle"/>
          </p:nvPr>
        </p:nvSpPr>
        <p:spPr>
          <a:xfrm>
            <a:off x="590275" y="1967625"/>
            <a:ext cx="25233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Expression Analysis</a:t>
            </a:r>
            <a:endParaRPr sz="1700"/>
          </a:p>
        </p:txBody>
      </p:sp>
      <p:sp>
        <p:nvSpPr>
          <p:cNvPr id="1814" name="Google Shape;1814;p34"/>
          <p:cNvSpPr txBox="1"/>
          <p:nvPr>
            <p:ph idx="17" type="subTitle"/>
          </p:nvPr>
        </p:nvSpPr>
        <p:spPr>
          <a:xfrm>
            <a:off x="554625" y="3830675"/>
            <a:ext cx="26751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Annotation Mapping</a:t>
            </a:r>
            <a:endParaRPr/>
          </a:p>
        </p:txBody>
      </p:sp>
      <p:sp>
        <p:nvSpPr>
          <p:cNvPr id="1815" name="Google Shape;1815;p34"/>
          <p:cNvSpPr txBox="1"/>
          <p:nvPr>
            <p:ph idx="18" type="subTitle"/>
          </p:nvPr>
        </p:nvSpPr>
        <p:spPr>
          <a:xfrm>
            <a:off x="3297300" y="3830675"/>
            <a:ext cx="25233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Enrichment Visualization</a:t>
            </a:r>
            <a:endParaRPr/>
          </a:p>
        </p:txBody>
      </p:sp>
      <p:sp>
        <p:nvSpPr>
          <p:cNvPr id="1816" name="Google Shape;1816;p34"/>
          <p:cNvSpPr txBox="1"/>
          <p:nvPr>
            <p:ph idx="19" type="subTitle"/>
          </p:nvPr>
        </p:nvSpPr>
        <p:spPr>
          <a:xfrm>
            <a:off x="3419250" y="196762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</a:t>
            </a:r>
            <a:r>
              <a:rPr lang="en"/>
              <a:t>Retrieval</a:t>
            </a:r>
            <a:endParaRPr/>
          </a:p>
        </p:txBody>
      </p:sp>
      <p:sp>
        <p:nvSpPr>
          <p:cNvPr id="1817" name="Google Shape;1817;p34"/>
          <p:cNvSpPr txBox="1"/>
          <p:nvPr>
            <p:ph idx="20" type="subTitle"/>
          </p:nvPr>
        </p:nvSpPr>
        <p:spPr>
          <a:xfrm>
            <a:off x="6125275" y="383067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Biological Category Assignment</a:t>
            </a:r>
            <a:endParaRPr/>
          </a:p>
        </p:txBody>
      </p:sp>
      <p:sp>
        <p:nvSpPr>
          <p:cNvPr id="1818" name="Google Shape;1818;p34"/>
          <p:cNvSpPr txBox="1"/>
          <p:nvPr>
            <p:ph idx="21" type="subTitle"/>
          </p:nvPr>
        </p:nvSpPr>
        <p:spPr>
          <a:xfrm>
            <a:off x="5849300" y="1967625"/>
            <a:ext cx="30399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InterProScan Annotation</a:t>
            </a:r>
            <a:endParaRPr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Antler Velvet Healing – Day 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35"/>
          <p:cNvSpPr txBox="1"/>
          <p:nvPr>
            <p:ph idx="1" type="subTitle"/>
          </p:nvPr>
        </p:nvSpPr>
        <p:spPr>
          <a:xfrm>
            <a:off x="4725900" y="1315225"/>
            <a:ext cx="4242300" cy="29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Day 0: Early Structural Repair Initiation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Focus: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Rapid rebuilding of epithelial barriers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 and immune cell recruitment.</a:t>
            </a:r>
            <a:br>
              <a:rPr lang="en">
                <a:latin typeface="Archivo"/>
                <a:ea typeface="Archivo"/>
                <a:cs typeface="Archivo"/>
                <a:sym typeface="Archivo"/>
              </a:rPr>
            </a:b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Key features: High expression of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keratins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fibronectin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estrogen receptors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, and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chemokine signaling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.</a:t>
            </a:r>
            <a:br>
              <a:rPr lang="en">
                <a:latin typeface="Archivo"/>
                <a:ea typeface="Archivo"/>
                <a:cs typeface="Archivo"/>
                <a:sym typeface="Archivo"/>
              </a:rPr>
            </a:b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Biological priority: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Physical wound closure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immune coordination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, and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preparing scaffolding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 for tissue regrowth.</a:t>
            </a:r>
            <a:endParaRPr sz="17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825" name="Google Shape;1825;p35"/>
          <p:cNvPicPr preferRelativeResize="0"/>
          <p:nvPr/>
        </p:nvPicPr>
        <p:blipFill rotWithShape="1">
          <a:blip r:embed="rId3">
            <a:alphaModFix/>
          </a:blip>
          <a:srcRect b="1390" l="-1030" r="1030" t="-1390"/>
          <a:stretch/>
        </p:blipFill>
        <p:spPr>
          <a:xfrm>
            <a:off x="123725" y="1546100"/>
            <a:ext cx="4410150" cy="27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9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Antler Velvet Healing – Day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1" name="Google Shape;1831;p36"/>
          <p:cNvSpPr txBox="1"/>
          <p:nvPr>
            <p:ph idx="1" type="subTitle"/>
          </p:nvPr>
        </p:nvSpPr>
        <p:spPr>
          <a:xfrm>
            <a:off x="4802100" y="1315225"/>
            <a:ext cx="4242300" cy="29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Archivo"/>
                <a:ea typeface="Archivo"/>
                <a:cs typeface="Archivo"/>
                <a:sym typeface="Archivo"/>
              </a:rPr>
              <a:t>Day 3: Signal Detection and Patterning</a:t>
            </a:r>
            <a:endParaRPr b="1"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Focus: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Cell signaling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 and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early tissue organization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.</a:t>
            </a:r>
            <a:br>
              <a:rPr lang="en">
                <a:latin typeface="Archivo"/>
                <a:ea typeface="Archivo"/>
                <a:cs typeface="Archivo"/>
                <a:sym typeface="Archivo"/>
              </a:rPr>
            </a:b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Key features: Activation of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GPCR p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at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hways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homeobox transcription factors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 for patterning, and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calcium signaling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.</a:t>
            </a:r>
            <a:br>
              <a:rPr lang="en">
                <a:latin typeface="Archivo"/>
                <a:ea typeface="Archivo"/>
                <a:cs typeface="Archivo"/>
                <a:sym typeface="Archivo"/>
              </a:rPr>
            </a:br>
            <a:endParaRPr>
              <a:latin typeface="Archivo"/>
              <a:ea typeface="Archivo"/>
              <a:cs typeface="Archivo"/>
              <a:sym typeface="Archiv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>
                <a:latin typeface="Archivo"/>
                <a:ea typeface="Archivo"/>
                <a:cs typeface="Archivo"/>
                <a:sym typeface="Archivo"/>
              </a:rPr>
              <a:t>Biological priority: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Detecting wound signals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regulating immune response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, and </a:t>
            </a:r>
            <a:r>
              <a:rPr b="1" lang="en">
                <a:latin typeface="Archivo"/>
                <a:ea typeface="Archivo"/>
                <a:cs typeface="Archivo"/>
                <a:sym typeface="Archivo"/>
              </a:rPr>
              <a:t>guiding cell fate</a:t>
            </a:r>
            <a:r>
              <a:rPr lang="en">
                <a:latin typeface="Archivo"/>
                <a:ea typeface="Archivo"/>
                <a:cs typeface="Archivo"/>
                <a:sym typeface="Archivo"/>
              </a:rPr>
              <a:t> decisions.</a:t>
            </a:r>
            <a:br>
              <a:rPr lang="en">
                <a:latin typeface="Archivo"/>
                <a:ea typeface="Archivo"/>
                <a:cs typeface="Archivo"/>
                <a:sym typeface="Archivo"/>
              </a:rPr>
            </a:br>
            <a:endParaRPr b="1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832" name="Google Shape;18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00" y="1573800"/>
            <a:ext cx="4546400" cy="2775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Antler Velvet Healing – Day 7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37"/>
          <p:cNvSpPr txBox="1"/>
          <p:nvPr>
            <p:ph idx="1" type="subTitle"/>
          </p:nvPr>
        </p:nvSpPr>
        <p:spPr>
          <a:xfrm>
            <a:off x="4802100" y="1315225"/>
            <a:ext cx="4242300" cy="29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Day 7: Active Tissue Remodeling</a:t>
            </a:r>
            <a:endParaRPr b="1" sz="1300"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Focus: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Cell migration, tissue remodeling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, and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early functional recovery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.</a:t>
            </a:r>
            <a:br>
              <a:rPr lang="en" sz="1300">
                <a:latin typeface="Archivo"/>
                <a:ea typeface="Archivo"/>
                <a:cs typeface="Archivo"/>
                <a:sym typeface="Archivo"/>
              </a:rPr>
            </a:br>
            <a:endParaRPr sz="1300"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Key features: Continued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keratin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 production, activation of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potassium channels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angiogenesis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, and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inflammatory recruitment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.</a:t>
            </a:r>
            <a:br>
              <a:rPr lang="en" sz="1300">
                <a:latin typeface="Archivo"/>
                <a:ea typeface="Archivo"/>
                <a:cs typeface="Archivo"/>
                <a:sym typeface="Archivo"/>
              </a:rPr>
            </a:br>
            <a:endParaRPr sz="1300"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Biological priority: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Organizing regenerating tissues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rebuilding blood vessels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, and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initiating nerve repair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.</a:t>
            </a:r>
            <a:endParaRPr b="1" sz="13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839" name="Google Shape;18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00" y="1643075"/>
            <a:ext cx="4555275" cy="282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Antler Velvet Healing – Day 14</a:t>
            </a:r>
            <a:endParaRPr/>
          </a:p>
        </p:txBody>
      </p:sp>
      <p:sp>
        <p:nvSpPr>
          <p:cNvPr id="1845" name="Google Shape;1845;p38"/>
          <p:cNvSpPr txBox="1"/>
          <p:nvPr>
            <p:ph idx="1" type="subTitle"/>
          </p:nvPr>
        </p:nvSpPr>
        <p:spPr>
          <a:xfrm>
            <a:off x="4802100" y="1315225"/>
            <a:ext cx="4242300" cy="29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Day 14: Functional Maturation</a:t>
            </a:r>
            <a:endParaRPr b="1" sz="1300"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Focus: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Final tissue stabilization and reactivation of nerve and metabolic functions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.</a:t>
            </a:r>
            <a:br>
              <a:rPr lang="en" sz="1300">
                <a:latin typeface="Archivo"/>
                <a:ea typeface="Archivo"/>
                <a:cs typeface="Archivo"/>
                <a:sym typeface="Archivo"/>
              </a:rPr>
            </a:br>
            <a:endParaRPr sz="1300"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Key features: Strong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keratin network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ion channel activity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 (sodium, potassium),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growth factor signaling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, and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neuronal connectivity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.</a:t>
            </a:r>
            <a:br>
              <a:rPr lang="en" sz="1300">
                <a:latin typeface="Archivo"/>
                <a:ea typeface="Archivo"/>
                <a:cs typeface="Archivo"/>
                <a:sym typeface="Archivo"/>
              </a:rPr>
            </a:br>
            <a:endParaRPr sz="1300">
              <a:latin typeface="Archivo"/>
              <a:ea typeface="Archivo"/>
              <a:cs typeface="Archivo"/>
              <a:sym typeface="Archiv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</a:pP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Biological priority: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Completing tissue differentiation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,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restoring electrical activity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, and </a:t>
            </a:r>
            <a:r>
              <a:rPr b="1" lang="en" sz="1300">
                <a:latin typeface="Archivo"/>
                <a:ea typeface="Archivo"/>
                <a:cs typeface="Archivo"/>
                <a:sym typeface="Archivo"/>
              </a:rPr>
              <a:t>achieving functional regeneration</a:t>
            </a:r>
            <a:r>
              <a:rPr lang="en" sz="1300">
                <a:latin typeface="Archivo"/>
                <a:ea typeface="Archivo"/>
                <a:cs typeface="Archivo"/>
                <a:sym typeface="Archivo"/>
              </a:rPr>
              <a:t>.</a:t>
            </a:r>
            <a:endParaRPr sz="1300"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1846" name="Google Shape;1846;p38"/>
          <p:cNvPicPr preferRelativeResize="0"/>
          <p:nvPr/>
        </p:nvPicPr>
        <p:blipFill rotWithShape="1">
          <a:blip r:embed="rId3">
            <a:alphaModFix/>
          </a:blip>
          <a:srcRect b="0" l="0" r="5132" t="0"/>
          <a:stretch/>
        </p:blipFill>
        <p:spPr>
          <a:xfrm>
            <a:off x="156175" y="1590900"/>
            <a:ext cx="4469525" cy="26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Repair to Reconnection</a:t>
            </a:r>
            <a:endParaRPr/>
          </a:p>
        </p:txBody>
      </p:sp>
      <p:pic>
        <p:nvPicPr>
          <p:cNvPr id="1852" name="Google Shape;18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498325"/>
            <a:ext cx="4220376" cy="25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675" y="1479825"/>
            <a:ext cx="4264676" cy="25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Fibrotic vs. </a:t>
            </a:r>
            <a:r>
              <a:rPr lang="en"/>
              <a:t>Regenerative</a:t>
            </a:r>
            <a:r>
              <a:rPr lang="en"/>
              <a:t> Healing</a:t>
            </a:r>
            <a:endParaRPr/>
          </a:p>
        </p:txBody>
      </p:sp>
      <p:sp>
        <p:nvSpPr>
          <p:cNvPr id="1859" name="Google Shape;1859;p40"/>
          <p:cNvSpPr txBox="1"/>
          <p:nvPr>
            <p:ph idx="2" type="subTitle"/>
          </p:nvPr>
        </p:nvSpPr>
        <p:spPr>
          <a:xfrm>
            <a:off x="181791" y="1354250"/>
            <a:ext cx="4853700" cy="316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Key Features: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Rapid wound closure via collagen deposition by fibroblasts.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Excessive extracellular matrix (ECM) formation leads to scar tissue.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Chronic inflammation: Persistent immune signaling (e.g., TGF-β) prevents full tissue recovery.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Lack of regeneration: No restoration of functional tissue, nerve reconnection, or organ reactivation.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Outcome: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Efficient but results in non-functional, stiff tissue that lacks the original structure and function.</a:t>
            </a:r>
            <a:endParaRPr sz="1300"/>
          </a:p>
        </p:txBody>
      </p:sp>
      <p:pic>
        <p:nvPicPr>
          <p:cNvPr id="1860" name="Google Shape;18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127" y="1234990"/>
            <a:ext cx="3373350" cy="3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tific Research Thesis Defense by Slidesgo">
  <a:themeElements>
    <a:clrScheme name="Simple Light">
      <a:dk1>
        <a:srgbClr val="17235B"/>
      </a:dk1>
      <a:lt1>
        <a:srgbClr val="DCE5F5"/>
      </a:lt1>
      <a:dk2>
        <a:srgbClr val="FFFFFF"/>
      </a:dk2>
      <a:lt2>
        <a:srgbClr val="7F87AC"/>
      </a:lt2>
      <a:accent1>
        <a:srgbClr val="FCFCFC"/>
      </a:accent1>
      <a:accent2>
        <a:srgbClr val="FFFFFF"/>
      </a:accent2>
      <a:accent3>
        <a:srgbClr val="FCFCFC"/>
      </a:accent3>
      <a:accent4>
        <a:srgbClr val="FFFFFF"/>
      </a:accent4>
      <a:accent5>
        <a:srgbClr val="FFFFFF"/>
      </a:accent5>
      <a:accent6>
        <a:srgbClr val="FFFFFF"/>
      </a:accent6>
      <a:hlink>
        <a:srgbClr val="172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